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Titillium Web"/>
      <p:regular r:id="rId22"/>
      <p:bold r:id="rId23"/>
      <p:italic r:id="rId24"/>
      <p:boldItalic r:id="rId25"/>
    </p:embeddedFont>
    <p:embeddedFont>
      <p:font typeface="Titillium Web ExtraLight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C75E5C-07B4-47FB-B41F-6F071C14E1BD}">
  <a:tblStyle styleId="{F4C75E5C-07B4-47FB-B41F-6F071C14E1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TitilliumWeb-regular.fntdata"/><Relationship Id="rId21" Type="http://schemas.openxmlformats.org/officeDocument/2006/relationships/slide" Target="slides/slide16.xml"/><Relationship Id="rId24" Type="http://schemas.openxmlformats.org/officeDocument/2006/relationships/font" Target="fonts/TitilliumWeb-italic.fntdata"/><Relationship Id="rId23" Type="http://schemas.openxmlformats.org/officeDocument/2006/relationships/font" Target="fonts/TitilliumWeb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TitilliumWebExtraLight-regular.fntdata"/><Relationship Id="rId25" Type="http://schemas.openxmlformats.org/officeDocument/2006/relationships/font" Target="fonts/TitilliumWeb-boldItalic.fntdata"/><Relationship Id="rId28" Type="http://schemas.openxmlformats.org/officeDocument/2006/relationships/font" Target="fonts/TitilliumWebExtraLight-italic.fntdata"/><Relationship Id="rId27" Type="http://schemas.openxmlformats.org/officeDocument/2006/relationships/font" Target="fonts/TitilliumWebExtra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TitilliumWebExtraLigh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5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7" name="Google Shape;777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ga2bc63229a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6" name="Google Shape;896;ga2bc63229a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5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ga2bc63229a_0_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7" name="Google Shape;907;ga2bc63229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6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ga2bc63229a_0_19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8" name="Google Shape;918;ga2bc63229a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7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a2bc63229a_0_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a2bc63229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ga2bc63229a_0_21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7" name="Google Shape;947;ga2bc63229a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3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ga2bc63229a_0_20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5" name="Google Shape;965;ga2bc63229a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ga2bc63229a_0_23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3" name="Google Shape;983;ga2bc63229a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ga2bc63229a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7" name="Google Shape;787;ga2bc63229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3" name="Google Shape;793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6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a2bc63229a_0_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a2bc63229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ga2bc63229a_0_1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0" name="Google Shape;820;ga2bc63229a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0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a2bc63229a_0_1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a2bc63229a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Google Shape;844;ga2bc63229a_0_15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5" name="Google Shape;845;ga2bc63229a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0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ga2bc63229a_0_16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2" name="Google Shape;862;ga2bc63229a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7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ga2bc63229a_0_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9" name="Google Shape;879;ga2bc63229a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696525" y="817291"/>
            <a:ext cx="7729200" cy="20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None/>
              <a:defRPr sz="5800">
                <a:solidFill>
                  <a:schemeClr val="lt1"/>
                </a:solidFill>
              </a:defRPr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3" name="Google Shape;13;p2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47" name="Google Shape;47;p2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3" name="Google Shape;113;p2"/>
          <p:cNvSpPr/>
          <p:nvPr/>
        </p:nvSpPr>
        <p:spPr>
          <a:xfrm>
            <a:off x="0" y="2229988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/>
          <p:nvPr/>
        </p:nvSpPr>
        <p:spPr>
          <a:xfrm>
            <a:off x="-25" y="4329000"/>
            <a:ext cx="9144000" cy="8145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11"/>
          <p:cNvSpPr txBox="1"/>
          <p:nvPr>
            <p:ph idx="1" type="body"/>
          </p:nvPr>
        </p:nvSpPr>
        <p:spPr>
          <a:xfrm>
            <a:off x="553650" y="4496202"/>
            <a:ext cx="80367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665" name="Google Shape;665;p11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6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12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graphs">
  <p:cSld name="BLANK_2"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70" name="Google Shape;670;p13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671" name="Google Shape;671;p13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13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13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13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13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13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13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13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13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13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13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13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13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13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13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13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13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13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13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13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13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13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13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13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13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13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13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13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13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13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13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13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13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4" name="Google Shape;704;p13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705" name="Google Shape;705;p13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13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13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13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13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13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13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13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13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13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13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13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13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13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13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13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13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13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13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13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13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13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13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13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13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13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13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13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13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13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13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13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13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13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13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13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13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13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13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13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13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13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13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13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13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13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13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13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13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13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13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13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13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13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13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13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13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13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13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13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13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13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13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13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13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13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1" name="Google Shape;771;p13"/>
          <p:cNvSpPr/>
          <p:nvPr/>
        </p:nvSpPr>
        <p:spPr>
          <a:xfrm>
            <a:off x="0" y="3579000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frame">
  <p:cSld name="BLANK_1">
    <p:spTree>
      <p:nvGrpSpPr>
        <p:cNvPr id="772" name="Shape 7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14"/>
          <p:cNvSpPr/>
          <p:nvPr/>
        </p:nvSpPr>
        <p:spPr>
          <a:xfrm>
            <a:off x="-175" y="0"/>
            <a:ext cx="9144000" cy="5143500"/>
          </a:xfrm>
          <a:prstGeom prst="frame">
            <a:avLst>
              <a:gd fmla="val 5397" name="adj1"/>
            </a:avLst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14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465573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6" name="Google Shape;116;p3"/>
          <p:cNvSpPr txBox="1"/>
          <p:nvPr>
            <p:ph idx="1" type="subTitle"/>
          </p:nvPr>
        </p:nvSpPr>
        <p:spPr>
          <a:xfrm>
            <a:off x="448270" y="1585135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/>
        </p:txBody>
      </p:sp>
      <p:grpSp>
        <p:nvGrpSpPr>
          <p:cNvPr id="117" name="Google Shape;117;p3"/>
          <p:cNvGrpSpPr/>
          <p:nvPr/>
        </p:nvGrpSpPr>
        <p:grpSpPr>
          <a:xfrm>
            <a:off x="28550" y="2196764"/>
            <a:ext cx="9094048" cy="2946825"/>
            <a:chOff x="28544" y="3514688"/>
            <a:chExt cx="9094048" cy="1628800"/>
          </a:xfrm>
        </p:grpSpPr>
        <p:sp>
          <p:nvSpPr>
            <p:cNvPr id="118" name="Google Shape;118;p3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1" name="Google Shape;151;p3"/>
          <p:cNvGrpSpPr/>
          <p:nvPr/>
        </p:nvGrpSpPr>
        <p:grpSpPr>
          <a:xfrm>
            <a:off x="28550" y="3359978"/>
            <a:ext cx="9094048" cy="1783611"/>
            <a:chOff x="28544" y="4157632"/>
            <a:chExt cx="9094048" cy="985856"/>
          </a:xfrm>
        </p:grpSpPr>
        <p:sp>
          <p:nvSpPr>
            <p:cNvPr id="152" name="Google Shape;152;p3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3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3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3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3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3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3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3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3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3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3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3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3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3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00041C">
                <a:alpha val="1846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/>
          <p:nvPr/>
        </p:nvSpPr>
        <p:spPr>
          <a:xfrm flipH="1" rot="10800000">
            <a:off x="-25" y="1079400"/>
            <a:ext cx="9144000" cy="40641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4"/>
          <p:cNvSpPr txBox="1"/>
          <p:nvPr>
            <p:ph idx="1" type="body"/>
          </p:nvPr>
        </p:nvSpPr>
        <p:spPr>
          <a:xfrm>
            <a:off x="1669850" y="1857000"/>
            <a:ext cx="5804400" cy="27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SzPts val="3000"/>
              <a:buFont typeface="Titillium Web ExtraLight"/>
              <a:buChar char="▫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-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●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○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SzPts val="3000"/>
              <a:buFont typeface="Titillium Web ExtraLight"/>
              <a:buChar char="■"/>
              <a:defRPr sz="3000"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/>
        </p:txBody>
      </p:sp>
      <p:sp>
        <p:nvSpPr>
          <p:cNvPr id="221" name="Google Shape;221;p4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2" name="Google Shape;222;p4"/>
          <p:cNvSpPr/>
          <p:nvPr/>
        </p:nvSpPr>
        <p:spPr>
          <a:xfrm>
            <a:off x="0" y="401188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5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26" name="Google Shape;226;p5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227" name="Google Shape;227;p5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0" name="Google Shape;260;p5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261" name="Google Shape;261;p5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7" name="Google Shape;327;p5"/>
          <p:cNvSpPr/>
          <p:nvPr/>
        </p:nvSpPr>
        <p:spPr>
          <a:xfrm>
            <a:off x="0" y="3579000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"/>
          <p:cNvSpPr txBox="1"/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29" name="Google Shape;329;p5"/>
          <p:cNvSpPr txBox="1"/>
          <p:nvPr>
            <p:ph idx="1" type="body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 + image">
  <p:cSld name="TITLE_AND_BODY_1"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6"/>
          <p:cNvSpPr/>
          <p:nvPr/>
        </p:nvSpPr>
        <p:spPr>
          <a:xfrm>
            <a:off x="4985150" y="150"/>
            <a:ext cx="4158900" cy="51435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6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3" name="Google Shape;333;p6"/>
          <p:cNvSpPr txBox="1"/>
          <p:nvPr>
            <p:ph type="title"/>
          </p:nvPr>
        </p:nvSpPr>
        <p:spPr>
          <a:xfrm>
            <a:off x="452724" y="620920"/>
            <a:ext cx="39852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4" name="Google Shape;334;p6"/>
          <p:cNvSpPr txBox="1"/>
          <p:nvPr>
            <p:ph idx="1" type="body"/>
          </p:nvPr>
        </p:nvSpPr>
        <p:spPr>
          <a:xfrm>
            <a:off x="452727" y="1412678"/>
            <a:ext cx="3985200" cy="309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▫"/>
              <a:defRPr>
                <a:solidFill>
                  <a:schemeClr val="lt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-"/>
              <a:defRPr>
                <a:solidFill>
                  <a:schemeClr val="lt1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solidFill>
                  <a:schemeClr val="lt1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chemeClr val="lt1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7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7" name="Google Shape;337;p7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338" name="Google Shape;338;p7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7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7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7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7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7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7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7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7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7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7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7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7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71" name="Google Shape;371;p7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372" name="Google Shape;372;p7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7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7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7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7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7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7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7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7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7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7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7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7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7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7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7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7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7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7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7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7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7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7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7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7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7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7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7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7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7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7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7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7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7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7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7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8" name="Google Shape;408;p7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7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1" name="Google Shape;411;p7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3" name="Google Shape;413;p7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5" name="Google Shape;415;p7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7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7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7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7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7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7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7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7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7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7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7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7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7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7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8" name="Google Shape;438;p7"/>
          <p:cNvSpPr/>
          <p:nvPr/>
        </p:nvSpPr>
        <p:spPr>
          <a:xfrm>
            <a:off x="0" y="3579000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7"/>
          <p:cNvSpPr txBox="1"/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40" name="Google Shape;440;p7"/>
          <p:cNvSpPr txBox="1"/>
          <p:nvPr>
            <p:ph idx="1" type="body"/>
          </p:nvPr>
        </p:nvSpPr>
        <p:spPr>
          <a:xfrm>
            <a:off x="739675" y="1218009"/>
            <a:ext cx="3730800" cy="28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41" name="Google Shape;441;p7"/>
          <p:cNvSpPr txBox="1"/>
          <p:nvPr>
            <p:ph idx="2" type="body"/>
          </p:nvPr>
        </p:nvSpPr>
        <p:spPr>
          <a:xfrm>
            <a:off x="4694997" y="1218009"/>
            <a:ext cx="3730800" cy="28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▫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-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42" name="Google Shape;442;p7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8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5" name="Google Shape;445;p8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446" name="Google Shape;446;p8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8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8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8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8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1" name="Google Shape;451;p8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8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8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8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8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8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8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8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8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8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8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8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8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8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8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8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8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8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8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8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8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8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8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8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8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480" name="Google Shape;480;p8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8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8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8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8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8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8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8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8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8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8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8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8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8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8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8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8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8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8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8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8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8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8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8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8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8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8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8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8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8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8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8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8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8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8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8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8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8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8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8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8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8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8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8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8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8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8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8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8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8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8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8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8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8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8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6" name="Google Shape;546;p8"/>
          <p:cNvSpPr/>
          <p:nvPr/>
        </p:nvSpPr>
        <p:spPr>
          <a:xfrm>
            <a:off x="0" y="3579000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8"/>
          <p:cNvSpPr txBox="1"/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48" name="Google Shape;548;p8"/>
          <p:cNvSpPr txBox="1"/>
          <p:nvPr>
            <p:ph idx="1" type="body"/>
          </p:nvPr>
        </p:nvSpPr>
        <p:spPr>
          <a:xfrm>
            <a:off x="739675" y="1235873"/>
            <a:ext cx="2477400" cy="28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549" name="Google Shape;549;p8"/>
          <p:cNvSpPr txBox="1"/>
          <p:nvPr>
            <p:ph idx="2" type="body"/>
          </p:nvPr>
        </p:nvSpPr>
        <p:spPr>
          <a:xfrm>
            <a:off x="3344038" y="1235873"/>
            <a:ext cx="2477400" cy="28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550" name="Google Shape;550;p8"/>
          <p:cNvSpPr txBox="1"/>
          <p:nvPr>
            <p:ph idx="3" type="body"/>
          </p:nvPr>
        </p:nvSpPr>
        <p:spPr>
          <a:xfrm>
            <a:off x="5948402" y="1235873"/>
            <a:ext cx="2477400" cy="28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-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551" name="Google Shape;551;p8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9"/>
          <p:cNvSpPr/>
          <p:nvPr/>
        </p:nvSpPr>
        <p:spPr>
          <a:xfrm>
            <a:off x="-25" y="0"/>
            <a:ext cx="9144000" cy="10887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4" name="Google Shape;554;p9"/>
          <p:cNvGrpSpPr/>
          <p:nvPr/>
        </p:nvGrpSpPr>
        <p:grpSpPr>
          <a:xfrm>
            <a:off x="28550" y="3850565"/>
            <a:ext cx="9094048" cy="1293104"/>
            <a:chOff x="28544" y="3514688"/>
            <a:chExt cx="9094048" cy="1628800"/>
          </a:xfrm>
        </p:grpSpPr>
        <p:sp>
          <p:nvSpPr>
            <p:cNvPr id="555" name="Google Shape;555;p9"/>
            <p:cNvSpPr/>
            <p:nvPr/>
          </p:nvSpPr>
          <p:spPr>
            <a:xfrm>
              <a:off x="300032" y="4491616"/>
              <a:ext cx="228608" cy="651872"/>
            </a:xfrm>
            <a:custGeom>
              <a:rect b="b" l="l" r="r" t="t"/>
              <a:pathLst>
                <a:path extrusionOk="0" h="20371" w="7144">
                  <a:moveTo>
                    <a:pt x="0" y="0"/>
                  </a:moveTo>
                  <a:lnTo>
                    <a:pt x="0" y="20371"/>
                  </a:lnTo>
                  <a:lnTo>
                    <a:pt x="7144" y="20371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9"/>
            <p:cNvSpPr/>
            <p:nvPr/>
          </p:nvSpPr>
          <p:spPr>
            <a:xfrm>
              <a:off x="28544" y="4220160"/>
              <a:ext cx="228640" cy="923328"/>
            </a:xfrm>
            <a:custGeom>
              <a:rect b="b" l="l" r="r" t="t"/>
              <a:pathLst>
                <a:path extrusionOk="0" h="28854" w="7145">
                  <a:moveTo>
                    <a:pt x="1" y="0"/>
                  </a:moveTo>
                  <a:lnTo>
                    <a:pt x="1" y="28854"/>
                  </a:lnTo>
                  <a:lnTo>
                    <a:pt x="7145" y="28854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9"/>
            <p:cNvSpPr/>
            <p:nvPr/>
          </p:nvSpPr>
          <p:spPr>
            <a:xfrm>
              <a:off x="576832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853664" y="4120128"/>
              <a:ext cx="230400" cy="1023360"/>
            </a:xfrm>
            <a:custGeom>
              <a:rect b="b" l="l" r="r" t="t"/>
              <a:pathLst>
                <a:path extrusionOk="0" h="31980" w="7200">
                  <a:moveTo>
                    <a:pt x="0" y="1"/>
                  </a:moveTo>
                  <a:lnTo>
                    <a:pt x="0" y="31980"/>
                  </a:lnTo>
                  <a:lnTo>
                    <a:pt x="7200" y="3198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130496" y="4627328"/>
              <a:ext cx="230400" cy="516160"/>
            </a:xfrm>
            <a:custGeom>
              <a:rect b="b" l="l" r="r" t="t"/>
              <a:pathLst>
                <a:path extrusionOk="0" h="16130" w="7200">
                  <a:moveTo>
                    <a:pt x="0" y="1"/>
                  </a:moveTo>
                  <a:lnTo>
                    <a:pt x="0" y="16130"/>
                  </a:lnTo>
                  <a:lnTo>
                    <a:pt x="7200" y="1613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409088" y="3821888"/>
              <a:ext cx="228640" cy="1321600"/>
            </a:xfrm>
            <a:custGeom>
              <a:rect b="b" l="l" r="r" t="t"/>
              <a:pathLst>
                <a:path extrusionOk="0" h="41300" w="7145">
                  <a:moveTo>
                    <a:pt x="1" y="0"/>
                  </a:moveTo>
                  <a:lnTo>
                    <a:pt x="1" y="41300"/>
                  </a:lnTo>
                  <a:lnTo>
                    <a:pt x="7144" y="41300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1685920" y="4175488"/>
              <a:ext cx="230400" cy="968000"/>
            </a:xfrm>
            <a:custGeom>
              <a:rect b="b" l="l" r="r" t="t"/>
              <a:pathLst>
                <a:path extrusionOk="0" h="30250" w="7200">
                  <a:moveTo>
                    <a:pt x="0" y="1"/>
                  </a:moveTo>
                  <a:lnTo>
                    <a:pt x="0" y="30250"/>
                  </a:lnTo>
                  <a:lnTo>
                    <a:pt x="7200" y="3025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9"/>
            <p:cNvSpPr/>
            <p:nvPr/>
          </p:nvSpPr>
          <p:spPr>
            <a:xfrm>
              <a:off x="196272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1" y="1"/>
                  </a:moveTo>
                  <a:lnTo>
                    <a:pt x="1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9"/>
            <p:cNvSpPr/>
            <p:nvPr/>
          </p:nvSpPr>
          <p:spPr>
            <a:xfrm>
              <a:off x="2239552" y="4355872"/>
              <a:ext cx="230400" cy="787616"/>
            </a:xfrm>
            <a:custGeom>
              <a:rect b="b" l="l" r="r" t="t"/>
              <a:pathLst>
                <a:path extrusionOk="0" h="24613" w="7200">
                  <a:moveTo>
                    <a:pt x="0" y="1"/>
                  </a:moveTo>
                  <a:lnTo>
                    <a:pt x="0" y="24613"/>
                  </a:lnTo>
                  <a:lnTo>
                    <a:pt x="7200" y="24613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9"/>
            <p:cNvSpPr/>
            <p:nvPr/>
          </p:nvSpPr>
          <p:spPr>
            <a:xfrm>
              <a:off x="25163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9"/>
            <p:cNvSpPr/>
            <p:nvPr/>
          </p:nvSpPr>
          <p:spPr>
            <a:xfrm>
              <a:off x="2794976" y="4175488"/>
              <a:ext cx="228640" cy="968000"/>
            </a:xfrm>
            <a:custGeom>
              <a:rect b="b" l="l" r="r" t="t"/>
              <a:pathLst>
                <a:path extrusionOk="0" h="30250" w="7145">
                  <a:moveTo>
                    <a:pt x="1" y="1"/>
                  </a:moveTo>
                  <a:lnTo>
                    <a:pt x="1" y="30250"/>
                  </a:lnTo>
                  <a:lnTo>
                    <a:pt x="7144" y="3025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9"/>
            <p:cNvSpPr/>
            <p:nvPr/>
          </p:nvSpPr>
          <p:spPr>
            <a:xfrm>
              <a:off x="3071808" y="3659360"/>
              <a:ext cx="230400" cy="1484128"/>
            </a:xfrm>
            <a:custGeom>
              <a:rect b="b" l="l" r="r" t="t"/>
              <a:pathLst>
                <a:path extrusionOk="0" h="46379" w="7200">
                  <a:moveTo>
                    <a:pt x="0" y="1"/>
                  </a:moveTo>
                  <a:lnTo>
                    <a:pt x="0" y="46379"/>
                  </a:lnTo>
                  <a:lnTo>
                    <a:pt x="7200" y="46379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9"/>
            <p:cNvSpPr/>
            <p:nvPr/>
          </p:nvSpPr>
          <p:spPr>
            <a:xfrm>
              <a:off x="3348608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9"/>
            <p:cNvSpPr/>
            <p:nvPr/>
          </p:nvSpPr>
          <p:spPr>
            <a:xfrm>
              <a:off x="3625440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9"/>
            <p:cNvSpPr/>
            <p:nvPr/>
          </p:nvSpPr>
          <p:spPr>
            <a:xfrm>
              <a:off x="3904032" y="4491616"/>
              <a:ext cx="228640" cy="651872"/>
            </a:xfrm>
            <a:custGeom>
              <a:rect b="b" l="l" r="r" t="t"/>
              <a:pathLst>
                <a:path extrusionOk="0" h="20371" w="7145">
                  <a:moveTo>
                    <a:pt x="1" y="0"/>
                  </a:moveTo>
                  <a:lnTo>
                    <a:pt x="1" y="20371"/>
                  </a:lnTo>
                  <a:lnTo>
                    <a:pt x="7145" y="20371"/>
                  </a:lnTo>
                  <a:lnTo>
                    <a:pt x="7145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9"/>
            <p:cNvSpPr/>
            <p:nvPr/>
          </p:nvSpPr>
          <p:spPr>
            <a:xfrm>
              <a:off x="4180864" y="4284448"/>
              <a:ext cx="230432" cy="859040"/>
            </a:xfrm>
            <a:custGeom>
              <a:rect b="b" l="l" r="r" t="t"/>
              <a:pathLst>
                <a:path extrusionOk="0" h="26845" w="7201">
                  <a:moveTo>
                    <a:pt x="0" y="0"/>
                  </a:moveTo>
                  <a:lnTo>
                    <a:pt x="0" y="26845"/>
                  </a:lnTo>
                  <a:lnTo>
                    <a:pt x="7200" y="26845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9"/>
            <p:cNvSpPr/>
            <p:nvPr/>
          </p:nvSpPr>
          <p:spPr>
            <a:xfrm>
              <a:off x="4457696" y="4004032"/>
              <a:ext cx="230400" cy="1139456"/>
            </a:xfrm>
            <a:custGeom>
              <a:rect b="b" l="l" r="r" t="t"/>
              <a:pathLst>
                <a:path extrusionOk="0" h="35608" w="7200">
                  <a:moveTo>
                    <a:pt x="0" y="1"/>
                  </a:moveTo>
                  <a:lnTo>
                    <a:pt x="0" y="35608"/>
                  </a:lnTo>
                  <a:lnTo>
                    <a:pt x="7200" y="35608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9"/>
            <p:cNvSpPr/>
            <p:nvPr/>
          </p:nvSpPr>
          <p:spPr>
            <a:xfrm>
              <a:off x="4734496" y="3821888"/>
              <a:ext cx="230432" cy="1321600"/>
            </a:xfrm>
            <a:custGeom>
              <a:rect b="b" l="l" r="r" t="t"/>
              <a:pathLst>
                <a:path extrusionOk="0" h="41300" w="7201">
                  <a:moveTo>
                    <a:pt x="1" y="0"/>
                  </a:moveTo>
                  <a:lnTo>
                    <a:pt x="1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9"/>
            <p:cNvSpPr/>
            <p:nvPr/>
          </p:nvSpPr>
          <p:spPr>
            <a:xfrm>
              <a:off x="50113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9"/>
            <p:cNvSpPr/>
            <p:nvPr/>
          </p:nvSpPr>
          <p:spPr>
            <a:xfrm>
              <a:off x="5289920" y="3939744"/>
              <a:ext cx="228640" cy="1203744"/>
            </a:xfrm>
            <a:custGeom>
              <a:rect b="b" l="l" r="r" t="t"/>
              <a:pathLst>
                <a:path extrusionOk="0" h="37617" w="7145">
                  <a:moveTo>
                    <a:pt x="1" y="1"/>
                  </a:moveTo>
                  <a:lnTo>
                    <a:pt x="1" y="37617"/>
                  </a:lnTo>
                  <a:lnTo>
                    <a:pt x="7145" y="37617"/>
                  </a:lnTo>
                  <a:lnTo>
                    <a:pt x="7145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9"/>
            <p:cNvSpPr/>
            <p:nvPr/>
          </p:nvSpPr>
          <p:spPr>
            <a:xfrm>
              <a:off x="5566752" y="3704000"/>
              <a:ext cx="230432" cy="1439488"/>
            </a:xfrm>
            <a:custGeom>
              <a:rect b="b" l="l" r="r" t="t"/>
              <a:pathLst>
                <a:path extrusionOk="0" h="44984" w="7201">
                  <a:moveTo>
                    <a:pt x="0" y="1"/>
                  </a:moveTo>
                  <a:lnTo>
                    <a:pt x="0" y="44984"/>
                  </a:lnTo>
                  <a:lnTo>
                    <a:pt x="7200" y="44984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9"/>
            <p:cNvSpPr/>
            <p:nvPr/>
          </p:nvSpPr>
          <p:spPr>
            <a:xfrm>
              <a:off x="5843584" y="3821888"/>
              <a:ext cx="230400" cy="1321600"/>
            </a:xfrm>
            <a:custGeom>
              <a:rect b="b" l="l" r="r" t="t"/>
              <a:pathLst>
                <a:path extrusionOk="0" h="41300" w="7200">
                  <a:moveTo>
                    <a:pt x="0" y="0"/>
                  </a:moveTo>
                  <a:lnTo>
                    <a:pt x="0" y="41300"/>
                  </a:lnTo>
                  <a:lnTo>
                    <a:pt x="7200" y="413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9"/>
            <p:cNvSpPr/>
            <p:nvPr/>
          </p:nvSpPr>
          <p:spPr>
            <a:xfrm>
              <a:off x="6120384" y="4329088"/>
              <a:ext cx="230432" cy="814400"/>
            </a:xfrm>
            <a:custGeom>
              <a:rect b="b" l="l" r="r" t="t"/>
              <a:pathLst>
                <a:path extrusionOk="0" h="25450" w="7201">
                  <a:moveTo>
                    <a:pt x="1" y="0"/>
                  </a:moveTo>
                  <a:lnTo>
                    <a:pt x="1" y="25450"/>
                  </a:lnTo>
                  <a:lnTo>
                    <a:pt x="7200" y="2545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6399008" y="4120128"/>
              <a:ext cx="228608" cy="1023360"/>
            </a:xfrm>
            <a:custGeom>
              <a:rect b="b" l="l" r="r" t="t"/>
              <a:pathLst>
                <a:path extrusionOk="0" h="31980" w="7144">
                  <a:moveTo>
                    <a:pt x="0" y="1"/>
                  </a:moveTo>
                  <a:lnTo>
                    <a:pt x="0" y="31980"/>
                  </a:lnTo>
                  <a:lnTo>
                    <a:pt x="7144" y="31980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6675808" y="4538048"/>
              <a:ext cx="230432" cy="605440"/>
            </a:xfrm>
            <a:custGeom>
              <a:rect b="b" l="l" r="r" t="t"/>
              <a:pathLst>
                <a:path extrusionOk="0" h="18920" w="7201">
                  <a:moveTo>
                    <a:pt x="1" y="0"/>
                  </a:moveTo>
                  <a:lnTo>
                    <a:pt x="1" y="18920"/>
                  </a:lnTo>
                  <a:lnTo>
                    <a:pt x="7200" y="1892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9"/>
            <p:cNvSpPr/>
            <p:nvPr/>
          </p:nvSpPr>
          <p:spPr>
            <a:xfrm>
              <a:off x="6952640" y="3939744"/>
              <a:ext cx="230432" cy="1203744"/>
            </a:xfrm>
            <a:custGeom>
              <a:rect b="b" l="l" r="r" t="t"/>
              <a:pathLst>
                <a:path extrusionOk="0" h="37617" w="7201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9"/>
            <p:cNvSpPr/>
            <p:nvPr/>
          </p:nvSpPr>
          <p:spPr>
            <a:xfrm>
              <a:off x="7229472" y="4220160"/>
              <a:ext cx="230400" cy="923328"/>
            </a:xfrm>
            <a:custGeom>
              <a:rect b="b" l="l" r="r" t="t"/>
              <a:pathLst>
                <a:path extrusionOk="0" h="28854" w="7200">
                  <a:moveTo>
                    <a:pt x="0" y="0"/>
                  </a:moveTo>
                  <a:lnTo>
                    <a:pt x="0" y="28854"/>
                  </a:lnTo>
                  <a:lnTo>
                    <a:pt x="7200" y="28854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9"/>
            <p:cNvSpPr/>
            <p:nvPr/>
          </p:nvSpPr>
          <p:spPr>
            <a:xfrm>
              <a:off x="7506272" y="3768288"/>
              <a:ext cx="230432" cy="1375200"/>
            </a:xfrm>
            <a:custGeom>
              <a:rect b="b" l="l" r="r" t="t"/>
              <a:pathLst>
                <a:path extrusionOk="0" h="42975" w="7201">
                  <a:moveTo>
                    <a:pt x="1" y="1"/>
                  </a:moveTo>
                  <a:lnTo>
                    <a:pt x="1" y="42975"/>
                  </a:lnTo>
                  <a:lnTo>
                    <a:pt x="7200" y="42975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9"/>
            <p:cNvSpPr/>
            <p:nvPr/>
          </p:nvSpPr>
          <p:spPr>
            <a:xfrm>
              <a:off x="7784896" y="4004032"/>
              <a:ext cx="228608" cy="1139456"/>
            </a:xfrm>
            <a:custGeom>
              <a:rect b="b" l="l" r="r" t="t"/>
              <a:pathLst>
                <a:path extrusionOk="0" h="35608" w="7144">
                  <a:moveTo>
                    <a:pt x="0" y="1"/>
                  </a:moveTo>
                  <a:lnTo>
                    <a:pt x="0" y="35608"/>
                  </a:lnTo>
                  <a:lnTo>
                    <a:pt x="7144" y="35608"/>
                  </a:lnTo>
                  <a:lnTo>
                    <a:pt x="7144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9"/>
            <p:cNvSpPr/>
            <p:nvPr/>
          </p:nvSpPr>
          <p:spPr>
            <a:xfrm>
              <a:off x="8061696" y="3596864"/>
              <a:ext cx="230432" cy="1546624"/>
            </a:xfrm>
            <a:custGeom>
              <a:rect b="b" l="l" r="r" t="t"/>
              <a:pathLst>
                <a:path extrusionOk="0" h="48332" w="7201">
                  <a:moveTo>
                    <a:pt x="1" y="0"/>
                  </a:moveTo>
                  <a:lnTo>
                    <a:pt x="1" y="48332"/>
                  </a:lnTo>
                  <a:lnTo>
                    <a:pt x="7200" y="48332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9"/>
            <p:cNvSpPr/>
            <p:nvPr/>
          </p:nvSpPr>
          <p:spPr>
            <a:xfrm>
              <a:off x="8338528" y="3514688"/>
              <a:ext cx="230400" cy="1628800"/>
            </a:xfrm>
            <a:custGeom>
              <a:rect b="b" l="l" r="r" t="t"/>
              <a:pathLst>
                <a:path extrusionOk="0" h="50900" w="7200">
                  <a:moveTo>
                    <a:pt x="0" y="1"/>
                  </a:moveTo>
                  <a:lnTo>
                    <a:pt x="0" y="50900"/>
                  </a:lnTo>
                  <a:lnTo>
                    <a:pt x="7200" y="50900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9"/>
            <p:cNvSpPr/>
            <p:nvPr/>
          </p:nvSpPr>
          <p:spPr>
            <a:xfrm>
              <a:off x="8615360" y="3939744"/>
              <a:ext cx="230400" cy="1203744"/>
            </a:xfrm>
            <a:custGeom>
              <a:rect b="b" l="l" r="r" t="t"/>
              <a:pathLst>
                <a:path extrusionOk="0" h="37617" w="7200">
                  <a:moveTo>
                    <a:pt x="0" y="1"/>
                  </a:moveTo>
                  <a:lnTo>
                    <a:pt x="0" y="37617"/>
                  </a:lnTo>
                  <a:lnTo>
                    <a:pt x="7200" y="37617"/>
                  </a:lnTo>
                  <a:lnTo>
                    <a:pt x="7200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9"/>
            <p:cNvSpPr/>
            <p:nvPr/>
          </p:nvSpPr>
          <p:spPr>
            <a:xfrm>
              <a:off x="8893952" y="3596864"/>
              <a:ext cx="228640" cy="1546624"/>
            </a:xfrm>
            <a:custGeom>
              <a:rect b="b" l="l" r="r" t="t"/>
              <a:pathLst>
                <a:path extrusionOk="0" h="48332" w="7145">
                  <a:moveTo>
                    <a:pt x="1" y="0"/>
                  </a:moveTo>
                  <a:lnTo>
                    <a:pt x="1" y="48332"/>
                  </a:lnTo>
                  <a:lnTo>
                    <a:pt x="7144" y="48332"/>
                  </a:lnTo>
                  <a:lnTo>
                    <a:pt x="7144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8" name="Google Shape;588;p9"/>
          <p:cNvGrpSpPr/>
          <p:nvPr/>
        </p:nvGrpSpPr>
        <p:grpSpPr>
          <a:xfrm>
            <a:off x="28550" y="4360998"/>
            <a:ext cx="9094048" cy="782671"/>
            <a:chOff x="28544" y="4157632"/>
            <a:chExt cx="9094048" cy="985856"/>
          </a:xfrm>
        </p:grpSpPr>
        <p:sp>
          <p:nvSpPr>
            <p:cNvPr id="589" name="Google Shape;589;p9"/>
            <p:cNvSpPr/>
            <p:nvPr/>
          </p:nvSpPr>
          <p:spPr>
            <a:xfrm>
              <a:off x="435744" y="4782720"/>
              <a:ext cx="92896" cy="360768"/>
            </a:xfrm>
            <a:custGeom>
              <a:rect b="b" l="l" r="r" t="t"/>
              <a:pathLst>
                <a:path extrusionOk="0" h="11274" w="2903">
                  <a:moveTo>
                    <a:pt x="1" y="0"/>
                  </a:moveTo>
                  <a:lnTo>
                    <a:pt x="1" y="11274"/>
                  </a:lnTo>
                  <a:lnTo>
                    <a:pt x="2903" y="11274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9"/>
            <p:cNvSpPr/>
            <p:nvPr/>
          </p:nvSpPr>
          <p:spPr>
            <a:xfrm>
              <a:off x="300032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0" y="1"/>
                  </a:moveTo>
                  <a:lnTo>
                    <a:pt x="0" y="15795"/>
                  </a:lnTo>
                  <a:lnTo>
                    <a:pt x="2902" y="15795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9"/>
            <p:cNvSpPr/>
            <p:nvPr/>
          </p:nvSpPr>
          <p:spPr>
            <a:xfrm>
              <a:off x="164288" y="4571968"/>
              <a:ext cx="92896" cy="571520"/>
            </a:xfrm>
            <a:custGeom>
              <a:rect b="b" l="l" r="r" t="t"/>
              <a:pathLst>
                <a:path extrusionOk="0" h="17860" w="2903">
                  <a:moveTo>
                    <a:pt x="1" y="1"/>
                  </a:moveTo>
                  <a:lnTo>
                    <a:pt x="1" y="17860"/>
                  </a:lnTo>
                  <a:lnTo>
                    <a:pt x="2903" y="17860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9"/>
            <p:cNvSpPr/>
            <p:nvPr/>
          </p:nvSpPr>
          <p:spPr>
            <a:xfrm>
              <a:off x="28544" y="4739840"/>
              <a:ext cx="92928" cy="403648"/>
            </a:xfrm>
            <a:custGeom>
              <a:rect b="b" l="l" r="r" t="t"/>
              <a:pathLst>
                <a:path extrusionOk="0" h="12614" w="2904">
                  <a:moveTo>
                    <a:pt x="1" y="1"/>
                  </a:moveTo>
                  <a:lnTo>
                    <a:pt x="1" y="12614"/>
                  </a:lnTo>
                  <a:lnTo>
                    <a:pt x="2903" y="12614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9"/>
            <p:cNvSpPr/>
            <p:nvPr/>
          </p:nvSpPr>
          <p:spPr>
            <a:xfrm>
              <a:off x="71257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9"/>
            <p:cNvSpPr/>
            <p:nvPr/>
          </p:nvSpPr>
          <p:spPr>
            <a:xfrm>
              <a:off x="576832" y="4752352"/>
              <a:ext cx="94688" cy="391136"/>
            </a:xfrm>
            <a:custGeom>
              <a:rect b="b" l="l" r="r" t="t"/>
              <a:pathLst>
                <a:path extrusionOk="0" h="12223" w="2959">
                  <a:moveTo>
                    <a:pt x="1" y="1"/>
                  </a:moveTo>
                  <a:lnTo>
                    <a:pt x="1" y="12223"/>
                  </a:lnTo>
                  <a:lnTo>
                    <a:pt x="2959" y="12223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9"/>
            <p:cNvSpPr/>
            <p:nvPr/>
          </p:nvSpPr>
          <p:spPr>
            <a:xfrm>
              <a:off x="989408" y="4386240"/>
              <a:ext cx="94656" cy="757248"/>
            </a:xfrm>
            <a:custGeom>
              <a:rect b="b" l="l" r="r" t="t"/>
              <a:pathLst>
                <a:path extrusionOk="0" h="23664" w="2958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9"/>
            <p:cNvSpPr/>
            <p:nvPr/>
          </p:nvSpPr>
          <p:spPr>
            <a:xfrm>
              <a:off x="853664" y="4500544"/>
              <a:ext cx="94688" cy="642944"/>
            </a:xfrm>
            <a:custGeom>
              <a:rect b="b" l="l" r="r" t="t"/>
              <a:pathLst>
                <a:path extrusionOk="0" h="20092" w="2959">
                  <a:moveTo>
                    <a:pt x="0" y="0"/>
                  </a:moveTo>
                  <a:lnTo>
                    <a:pt x="0" y="20092"/>
                  </a:lnTo>
                  <a:lnTo>
                    <a:pt x="2958" y="2009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9"/>
            <p:cNvSpPr/>
            <p:nvPr/>
          </p:nvSpPr>
          <p:spPr>
            <a:xfrm>
              <a:off x="1266208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9"/>
            <p:cNvSpPr/>
            <p:nvPr/>
          </p:nvSpPr>
          <p:spPr>
            <a:xfrm>
              <a:off x="1130496" y="4518400"/>
              <a:ext cx="94688" cy="625088"/>
            </a:xfrm>
            <a:custGeom>
              <a:rect b="b" l="l" r="r" t="t"/>
              <a:pathLst>
                <a:path extrusionOk="0" h="19534" w="2959">
                  <a:moveTo>
                    <a:pt x="0" y="0"/>
                  </a:moveTo>
                  <a:lnTo>
                    <a:pt x="0" y="19534"/>
                  </a:lnTo>
                  <a:lnTo>
                    <a:pt x="2958" y="1953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9"/>
            <p:cNvSpPr/>
            <p:nvPr/>
          </p:nvSpPr>
          <p:spPr>
            <a:xfrm>
              <a:off x="15430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9"/>
            <p:cNvSpPr/>
            <p:nvPr/>
          </p:nvSpPr>
          <p:spPr>
            <a:xfrm>
              <a:off x="14072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1" y="1"/>
                  </a:moveTo>
                  <a:lnTo>
                    <a:pt x="1" y="13172"/>
                  </a:lnTo>
                  <a:lnTo>
                    <a:pt x="2959" y="1317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9"/>
            <p:cNvSpPr/>
            <p:nvPr/>
          </p:nvSpPr>
          <p:spPr>
            <a:xfrm>
              <a:off x="1821632" y="4457664"/>
              <a:ext cx="92896" cy="685824"/>
            </a:xfrm>
            <a:custGeom>
              <a:rect b="b" l="l" r="r" t="t"/>
              <a:pathLst>
                <a:path extrusionOk="0" h="21432" w="2903">
                  <a:moveTo>
                    <a:pt x="1" y="1"/>
                  </a:moveTo>
                  <a:lnTo>
                    <a:pt x="1" y="21432"/>
                  </a:lnTo>
                  <a:lnTo>
                    <a:pt x="2903" y="21432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9"/>
            <p:cNvSpPr/>
            <p:nvPr/>
          </p:nvSpPr>
          <p:spPr>
            <a:xfrm>
              <a:off x="1685920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9"/>
            <p:cNvSpPr/>
            <p:nvPr/>
          </p:nvSpPr>
          <p:spPr>
            <a:xfrm>
              <a:off x="2098464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9"/>
            <p:cNvSpPr/>
            <p:nvPr/>
          </p:nvSpPr>
          <p:spPr>
            <a:xfrm>
              <a:off x="196272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5" name="Google Shape;605;p9"/>
            <p:cNvSpPr/>
            <p:nvPr/>
          </p:nvSpPr>
          <p:spPr>
            <a:xfrm>
              <a:off x="2375296" y="4711264"/>
              <a:ext cx="94656" cy="432224"/>
            </a:xfrm>
            <a:custGeom>
              <a:rect b="b" l="l" r="r" t="t"/>
              <a:pathLst>
                <a:path extrusionOk="0" h="13507" w="2958">
                  <a:moveTo>
                    <a:pt x="0" y="1"/>
                  </a:moveTo>
                  <a:lnTo>
                    <a:pt x="0" y="13507"/>
                  </a:lnTo>
                  <a:lnTo>
                    <a:pt x="2958" y="1350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9"/>
            <p:cNvSpPr/>
            <p:nvPr/>
          </p:nvSpPr>
          <p:spPr>
            <a:xfrm>
              <a:off x="2239552" y="4536256"/>
              <a:ext cx="94688" cy="607232"/>
            </a:xfrm>
            <a:custGeom>
              <a:rect b="b" l="l" r="r" t="t"/>
              <a:pathLst>
                <a:path extrusionOk="0" h="18976" w="2959">
                  <a:moveTo>
                    <a:pt x="0" y="0"/>
                  </a:moveTo>
                  <a:lnTo>
                    <a:pt x="0" y="18976"/>
                  </a:lnTo>
                  <a:lnTo>
                    <a:pt x="2958" y="18976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2652096" y="4704128"/>
              <a:ext cx="94688" cy="439360"/>
            </a:xfrm>
            <a:custGeom>
              <a:rect b="b" l="l" r="r" t="t"/>
              <a:pathLst>
                <a:path extrusionOk="0" h="13730" w="2959">
                  <a:moveTo>
                    <a:pt x="1" y="1"/>
                  </a:moveTo>
                  <a:lnTo>
                    <a:pt x="1" y="13730"/>
                  </a:lnTo>
                  <a:lnTo>
                    <a:pt x="2959" y="1373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8" name="Google Shape;608;p9"/>
            <p:cNvSpPr/>
            <p:nvPr/>
          </p:nvSpPr>
          <p:spPr>
            <a:xfrm>
              <a:off x="2516384" y="4764864"/>
              <a:ext cx="94688" cy="378624"/>
            </a:xfrm>
            <a:custGeom>
              <a:rect b="b" l="l" r="r" t="t"/>
              <a:pathLst>
                <a:path extrusionOk="0" h="11832" w="2959">
                  <a:moveTo>
                    <a:pt x="0" y="0"/>
                  </a:moveTo>
                  <a:lnTo>
                    <a:pt x="0" y="11832"/>
                  </a:lnTo>
                  <a:lnTo>
                    <a:pt x="2958" y="11832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930720" y="4421952"/>
              <a:ext cx="92896" cy="721536"/>
            </a:xfrm>
            <a:custGeom>
              <a:rect b="b" l="l" r="r" t="t"/>
              <a:pathLst>
                <a:path extrusionOk="0" h="22548" w="2903">
                  <a:moveTo>
                    <a:pt x="0" y="1"/>
                  </a:moveTo>
                  <a:lnTo>
                    <a:pt x="0" y="22548"/>
                  </a:lnTo>
                  <a:lnTo>
                    <a:pt x="2902" y="22548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0" name="Google Shape;610;p9"/>
            <p:cNvSpPr/>
            <p:nvPr/>
          </p:nvSpPr>
          <p:spPr>
            <a:xfrm>
              <a:off x="2794976" y="4638048"/>
              <a:ext cx="92896" cy="505440"/>
            </a:xfrm>
            <a:custGeom>
              <a:rect b="b" l="l" r="r" t="t"/>
              <a:pathLst>
                <a:path extrusionOk="0" h="15795" w="2903">
                  <a:moveTo>
                    <a:pt x="1" y="1"/>
                  </a:moveTo>
                  <a:lnTo>
                    <a:pt x="1" y="15795"/>
                  </a:lnTo>
                  <a:lnTo>
                    <a:pt x="2903" y="1579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20752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1" y="0"/>
                  </a:moveTo>
                  <a:lnTo>
                    <a:pt x="1" y="23664"/>
                  </a:lnTo>
                  <a:lnTo>
                    <a:pt x="2959" y="2366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9"/>
            <p:cNvSpPr/>
            <p:nvPr/>
          </p:nvSpPr>
          <p:spPr>
            <a:xfrm>
              <a:off x="30718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0" y="1"/>
                  </a:moveTo>
                  <a:lnTo>
                    <a:pt x="0" y="25897"/>
                  </a:lnTo>
                  <a:lnTo>
                    <a:pt x="2958" y="25897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484352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9"/>
            <p:cNvSpPr/>
            <p:nvPr/>
          </p:nvSpPr>
          <p:spPr>
            <a:xfrm>
              <a:off x="3348608" y="4314784"/>
              <a:ext cx="94688" cy="828704"/>
            </a:xfrm>
            <a:custGeom>
              <a:rect b="b" l="l" r="r" t="t"/>
              <a:pathLst>
                <a:path extrusionOk="0" h="25897" w="2959">
                  <a:moveTo>
                    <a:pt x="1" y="1"/>
                  </a:moveTo>
                  <a:lnTo>
                    <a:pt x="1" y="25897"/>
                  </a:lnTo>
                  <a:lnTo>
                    <a:pt x="2959" y="25897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3761184" y="4739840"/>
              <a:ext cx="94656" cy="403648"/>
            </a:xfrm>
            <a:custGeom>
              <a:rect b="b" l="l" r="r" t="t"/>
              <a:pathLst>
                <a:path extrusionOk="0" h="12614" w="2958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9"/>
            <p:cNvSpPr/>
            <p:nvPr/>
          </p:nvSpPr>
          <p:spPr>
            <a:xfrm>
              <a:off x="3625440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0" y="1"/>
                  </a:moveTo>
                  <a:lnTo>
                    <a:pt x="0" y="21432"/>
                  </a:lnTo>
                  <a:lnTo>
                    <a:pt x="2958" y="2143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4037984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1" y="1"/>
                  </a:moveTo>
                  <a:lnTo>
                    <a:pt x="1" y="15795"/>
                  </a:lnTo>
                  <a:lnTo>
                    <a:pt x="2959" y="1579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9"/>
            <p:cNvSpPr/>
            <p:nvPr/>
          </p:nvSpPr>
          <p:spPr>
            <a:xfrm>
              <a:off x="3902272" y="4836288"/>
              <a:ext cx="94656" cy="307200"/>
            </a:xfrm>
            <a:custGeom>
              <a:rect b="b" l="l" r="r" t="t"/>
              <a:pathLst>
                <a:path extrusionOk="0" h="9600" w="2958">
                  <a:moveTo>
                    <a:pt x="0" y="1"/>
                  </a:moveTo>
                  <a:lnTo>
                    <a:pt x="0" y="9600"/>
                  </a:lnTo>
                  <a:lnTo>
                    <a:pt x="2958" y="960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4316608" y="4638048"/>
              <a:ext cx="94688" cy="505440"/>
            </a:xfrm>
            <a:custGeom>
              <a:rect b="b" l="l" r="r" t="t"/>
              <a:pathLst>
                <a:path extrusionOk="0" h="15795" w="2959">
                  <a:moveTo>
                    <a:pt x="0" y="1"/>
                  </a:moveTo>
                  <a:lnTo>
                    <a:pt x="0" y="15795"/>
                  </a:lnTo>
                  <a:lnTo>
                    <a:pt x="2958" y="1579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9"/>
            <p:cNvSpPr/>
            <p:nvPr/>
          </p:nvSpPr>
          <p:spPr>
            <a:xfrm>
              <a:off x="418086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4593408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9"/>
            <p:cNvSpPr/>
            <p:nvPr/>
          </p:nvSpPr>
          <p:spPr>
            <a:xfrm>
              <a:off x="4457696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4870240" y="4386240"/>
              <a:ext cx="94688" cy="757248"/>
            </a:xfrm>
            <a:custGeom>
              <a:rect b="b" l="l" r="r" t="t"/>
              <a:pathLst>
                <a:path extrusionOk="0" h="23664" w="2959">
                  <a:moveTo>
                    <a:pt x="0" y="0"/>
                  </a:moveTo>
                  <a:lnTo>
                    <a:pt x="0" y="23664"/>
                  </a:lnTo>
                  <a:lnTo>
                    <a:pt x="2958" y="23664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9"/>
            <p:cNvSpPr/>
            <p:nvPr/>
          </p:nvSpPr>
          <p:spPr>
            <a:xfrm>
              <a:off x="4734496" y="4457664"/>
              <a:ext cx="94688" cy="685824"/>
            </a:xfrm>
            <a:custGeom>
              <a:rect b="b" l="l" r="r" t="t"/>
              <a:pathLst>
                <a:path extrusionOk="0" h="21432" w="2959">
                  <a:moveTo>
                    <a:pt x="1" y="1"/>
                  </a:moveTo>
                  <a:lnTo>
                    <a:pt x="1" y="21432"/>
                  </a:lnTo>
                  <a:lnTo>
                    <a:pt x="2959" y="2143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5147072" y="4157632"/>
              <a:ext cx="94656" cy="985856"/>
            </a:xfrm>
            <a:custGeom>
              <a:rect b="b" l="l" r="r" t="t"/>
              <a:pathLst>
                <a:path extrusionOk="0" h="30808" w="2958">
                  <a:moveTo>
                    <a:pt x="0" y="1"/>
                  </a:moveTo>
                  <a:lnTo>
                    <a:pt x="0" y="30808"/>
                  </a:lnTo>
                  <a:lnTo>
                    <a:pt x="2958" y="30808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9"/>
            <p:cNvSpPr/>
            <p:nvPr/>
          </p:nvSpPr>
          <p:spPr>
            <a:xfrm>
              <a:off x="5011328" y="4229088"/>
              <a:ext cx="94688" cy="914400"/>
            </a:xfrm>
            <a:custGeom>
              <a:rect b="b" l="l" r="r" t="t"/>
              <a:pathLst>
                <a:path extrusionOk="0" h="28575" w="2959">
                  <a:moveTo>
                    <a:pt x="0" y="0"/>
                  </a:moveTo>
                  <a:lnTo>
                    <a:pt x="0" y="28575"/>
                  </a:lnTo>
                  <a:lnTo>
                    <a:pt x="2958" y="2857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5425664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89920" y="4277280"/>
              <a:ext cx="94688" cy="866208"/>
            </a:xfrm>
            <a:custGeom>
              <a:rect b="b" l="l" r="r" t="t"/>
              <a:pathLst>
                <a:path extrusionOk="0" h="27069" w="2959">
                  <a:moveTo>
                    <a:pt x="1" y="1"/>
                  </a:moveTo>
                  <a:lnTo>
                    <a:pt x="1" y="27069"/>
                  </a:lnTo>
                  <a:lnTo>
                    <a:pt x="2959" y="2706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5702496" y="4721984"/>
              <a:ext cx="94688" cy="421504"/>
            </a:xfrm>
            <a:custGeom>
              <a:rect b="b" l="l" r="r" t="t"/>
              <a:pathLst>
                <a:path extrusionOk="0" h="13172" w="2959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5566752" y="4416608"/>
              <a:ext cx="94688" cy="726880"/>
            </a:xfrm>
            <a:custGeom>
              <a:rect b="b" l="l" r="r" t="t"/>
              <a:pathLst>
                <a:path extrusionOk="0" h="22715" w="2959">
                  <a:moveTo>
                    <a:pt x="0" y="0"/>
                  </a:moveTo>
                  <a:lnTo>
                    <a:pt x="0" y="22715"/>
                  </a:lnTo>
                  <a:lnTo>
                    <a:pt x="2958" y="2271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5979296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1" y="1"/>
                  </a:moveTo>
                  <a:lnTo>
                    <a:pt x="1" y="17860"/>
                  </a:lnTo>
                  <a:lnTo>
                    <a:pt x="2959" y="17860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9"/>
            <p:cNvSpPr/>
            <p:nvPr/>
          </p:nvSpPr>
          <p:spPr>
            <a:xfrm>
              <a:off x="5843584" y="4813088"/>
              <a:ext cx="94688" cy="330400"/>
            </a:xfrm>
            <a:custGeom>
              <a:rect b="b" l="l" r="r" t="t"/>
              <a:pathLst>
                <a:path extrusionOk="0" h="10325" w="2959">
                  <a:moveTo>
                    <a:pt x="0" y="0"/>
                  </a:moveTo>
                  <a:lnTo>
                    <a:pt x="0" y="10325"/>
                  </a:lnTo>
                  <a:lnTo>
                    <a:pt x="2958" y="10325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256128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9"/>
            <p:cNvSpPr/>
            <p:nvPr/>
          </p:nvSpPr>
          <p:spPr>
            <a:xfrm>
              <a:off x="6120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9"/>
            <p:cNvSpPr/>
            <p:nvPr/>
          </p:nvSpPr>
          <p:spPr>
            <a:xfrm>
              <a:off x="6534720" y="4505888"/>
              <a:ext cx="92896" cy="637600"/>
            </a:xfrm>
            <a:custGeom>
              <a:rect b="b" l="l" r="r" t="t"/>
              <a:pathLst>
                <a:path extrusionOk="0" h="19925" w="2903">
                  <a:moveTo>
                    <a:pt x="1" y="1"/>
                  </a:moveTo>
                  <a:lnTo>
                    <a:pt x="1" y="19925"/>
                  </a:lnTo>
                  <a:lnTo>
                    <a:pt x="2903" y="19925"/>
                  </a:lnTo>
                  <a:lnTo>
                    <a:pt x="2903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9"/>
            <p:cNvSpPr/>
            <p:nvPr/>
          </p:nvSpPr>
          <p:spPr>
            <a:xfrm>
              <a:off x="6399008" y="4739840"/>
              <a:ext cx="92896" cy="403648"/>
            </a:xfrm>
            <a:custGeom>
              <a:rect b="b" l="l" r="r" t="t"/>
              <a:pathLst>
                <a:path extrusionOk="0" h="12614" w="2903">
                  <a:moveTo>
                    <a:pt x="0" y="1"/>
                  </a:moveTo>
                  <a:lnTo>
                    <a:pt x="0" y="12614"/>
                  </a:lnTo>
                  <a:lnTo>
                    <a:pt x="2902" y="12614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9"/>
            <p:cNvSpPr/>
            <p:nvPr/>
          </p:nvSpPr>
          <p:spPr>
            <a:xfrm>
              <a:off x="6811552" y="4807712"/>
              <a:ext cx="94688" cy="335776"/>
            </a:xfrm>
            <a:custGeom>
              <a:rect b="b" l="l" r="r" t="t"/>
              <a:pathLst>
                <a:path extrusionOk="0" h="10493" w="2959">
                  <a:moveTo>
                    <a:pt x="0" y="1"/>
                  </a:moveTo>
                  <a:lnTo>
                    <a:pt x="0" y="10493"/>
                  </a:lnTo>
                  <a:lnTo>
                    <a:pt x="2958" y="1049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9"/>
            <p:cNvSpPr/>
            <p:nvPr/>
          </p:nvSpPr>
          <p:spPr>
            <a:xfrm>
              <a:off x="6675808" y="4614848"/>
              <a:ext cx="94688" cy="528640"/>
            </a:xfrm>
            <a:custGeom>
              <a:rect b="b" l="l" r="r" t="t"/>
              <a:pathLst>
                <a:path extrusionOk="0" h="16520" w="2959">
                  <a:moveTo>
                    <a:pt x="1" y="0"/>
                  </a:moveTo>
                  <a:lnTo>
                    <a:pt x="1" y="16520"/>
                  </a:lnTo>
                  <a:lnTo>
                    <a:pt x="2959" y="16520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9"/>
            <p:cNvSpPr/>
            <p:nvPr/>
          </p:nvSpPr>
          <p:spPr>
            <a:xfrm>
              <a:off x="70883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0" y="1"/>
                  </a:moveTo>
                  <a:lnTo>
                    <a:pt x="0" y="12614"/>
                  </a:lnTo>
                  <a:lnTo>
                    <a:pt x="2958" y="12614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9"/>
            <p:cNvSpPr/>
            <p:nvPr/>
          </p:nvSpPr>
          <p:spPr>
            <a:xfrm>
              <a:off x="6952640" y="4530912"/>
              <a:ext cx="94688" cy="612576"/>
            </a:xfrm>
            <a:custGeom>
              <a:rect b="b" l="l" r="r" t="t"/>
              <a:pathLst>
                <a:path extrusionOk="0" h="19143" w="2959">
                  <a:moveTo>
                    <a:pt x="0" y="0"/>
                  </a:moveTo>
                  <a:lnTo>
                    <a:pt x="0" y="19143"/>
                  </a:lnTo>
                  <a:lnTo>
                    <a:pt x="2958" y="19143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9"/>
            <p:cNvSpPr/>
            <p:nvPr/>
          </p:nvSpPr>
          <p:spPr>
            <a:xfrm>
              <a:off x="7365184" y="4739840"/>
              <a:ext cx="94688" cy="403648"/>
            </a:xfrm>
            <a:custGeom>
              <a:rect b="b" l="l" r="r" t="t"/>
              <a:pathLst>
                <a:path extrusionOk="0" h="12614" w="2959">
                  <a:moveTo>
                    <a:pt x="1" y="1"/>
                  </a:moveTo>
                  <a:lnTo>
                    <a:pt x="1" y="12614"/>
                  </a:lnTo>
                  <a:lnTo>
                    <a:pt x="2959" y="12614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9"/>
            <p:cNvSpPr/>
            <p:nvPr/>
          </p:nvSpPr>
          <p:spPr>
            <a:xfrm>
              <a:off x="7229472" y="4825568"/>
              <a:ext cx="94688" cy="317920"/>
            </a:xfrm>
            <a:custGeom>
              <a:rect b="b" l="l" r="r" t="t"/>
              <a:pathLst>
                <a:path extrusionOk="0" h="9935" w="2959">
                  <a:moveTo>
                    <a:pt x="0" y="1"/>
                  </a:moveTo>
                  <a:lnTo>
                    <a:pt x="0" y="9935"/>
                  </a:lnTo>
                  <a:lnTo>
                    <a:pt x="2958" y="9935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9"/>
            <p:cNvSpPr/>
            <p:nvPr/>
          </p:nvSpPr>
          <p:spPr>
            <a:xfrm>
              <a:off x="7643808" y="4632704"/>
              <a:ext cx="92896" cy="510784"/>
            </a:xfrm>
            <a:custGeom>
              <a:rect b="b" l="l" r="r" t="t"/>
              <a:pathLst>
                <a:path extrusionOk="0" h="15962" w="2903">
                  <a:moveTo>
                    <a:pt x="0" y="0"/>
                  </a:moveTo>
                  <a:lnTo>
                    <a:pt x="0" y="15962"/>
                  </a:lnTo>
                  <a:lnTo>
                    <a:pt x="2902" y="15962"/>
                  </a:lnTo>
                  <a:lnTo>
                    <a:pt x="2902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9"/>
            <p:cNvSpPr/>
            <p:nvPr/>
          </p:nvSpPr>
          <p:spPr>
            <a:xfrm>
              <a:off x="7506272" y="4963104"/>
              <a:ext cx="94688" cy="180384"/>
            </a:xfrm>
            <a:custGeom>
              <a:rect b="b" l="l" r="r" t="t"/>
              <a:pathLst>
                <a:path extrusionOk="0" h="5637" w="2959">
                  <a:moveTo>
                    <a:pt x="1" y="0"/>
                  </a:moveTo>
                  <a:lnTo>
                    <a:pt x="1" y="5637"/>
                  </a:lnTo>
                  <a:lnTo>
                    <a:pt x="2959" y="5637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9"/>
            <p:cNvSpPr/>
            <p:nvPr/>
          </p:nvSpPr>
          <p:spPr>
            <a:xfrm>
              <a:off x="7920608" y="4909504"/>
              <a:ext cx="94688" cy="233984"/>
            </a:xfrm>
            <a:custGeom>
              <a:rect b="b" l="l" r="r" t="t"/>
              <a:pathLst>
                <a:path extrusionOk="0" h="7312" w="2959">
                  <a:moveTo>
                    <a:pt x="1" y="1"/>
                  </a:moveTo>
                  <a:lnTo>
                    <a:pt x="1" y="7312"/>
                  </a:lnTo>
                  <a:lnTo>
                    <a:pt x="2959" y="731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9"/>
            <p:cNvSpPr/>
            <p:nvPr/>
          </p:nvSpPr>
          <p:spPr>
            <a:xfrm>
              <a:off x="77848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0" y="1"/>
                  </a:moveTo>
                  <a:lnTo>
                    <a:pt x="0" y="11442"/>
                  </a:lnTo>
                  <a:lnTo>
                    <a:pt x="2958" y="1144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9"/>
            <p:cNvSpPr/>
            <p:nvPr/>
          </p:nvSpPr>
          <p:spPr>
            <a:xfrm>
              <a:off x="8197440" y="4571968"/>
              <a:ext cx="94688" cy="571520"/>
            </a:xfrm>
            <a:custGeom>
              <a:rect b="b" l="l" r="r" t="t"/>
              <a:pathLst>
                <a:path extrusionOk="0" h="17860" w="2959">
                  <a:moveTo>
                    <a:pt x="0" y="1"/>
                  </a:moveTo>
                  <a:lnTo>
                    <a:pt x="0" y="17860"/>
                  </a:lnTo>
                  <a:lnTo>
                    <a:pt x="2958" y="1786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9"/>
            <p:cNvSpPr/>
            <p:nvPr/>
          </p:nvSpPr>
          <p:spPr>
            <a:xfrm>
              <a:off x="8061696" y="4777344"/>
              <a:ext cx="94688" cy="366144"/>
            </a:xfrm>
            <a:custGeom>
              <a:rect b="b" l="l" r="r" t="t"/>
              <a:pathLst>
                <a:path extrusionOk="0" h="11442" w="2959">
                  <a:moveTo>
                    <a:pt x="1" y="1"/>
                  </a:moveTo>
                  <a:lnTo>
                    <a:pt x="1" y="11442"/>
                  </a:lnTo>
                  <a:lnTo>
                    <a:pt x="2959" y="11442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9"/>
            <p:cNvSpPr/>
            <p:nvPr/>
          </p:nvSpPr>
          <p:spPr>
            <a:xfrm>
              <a:off x="8474272" y="4721984"/>
              <a:ext cx="94656" cy="421504"/>
            </a:xfrm>
            <a:custGeom>
              <a:rect b="b" l="l" r="r" t="t"/>
              <a:pathLst>
                <a:path extrusionOk="0" h="13172" w="2958">
                  <a:moveTo>
                    <a:pt x="0" y="1"/>
                  </a:moveTo>
                  <a:lnTo>
                    <a:pt x="0" y="13172"/>
                  </a:lnTo>
                  <a:lnTo>
                    <a:pt x="2958" y="13172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9"/>
            <p:cNvSpPr/>
            <p:nvPr/>
          </p:nvSpPr>
          <p:spPr>
            <a:xfrm>
              <a:off x="8338528" y="4488032"/>
              <a:ext cx="94688" cy="655456"/>
            </a:xfrm>
            <a:custGeom>
              <a:rect b="b" l="l" r="r" t="t"/>
              <a:pathLst>
                <a:path extrusionOk="0" h="20483" w="2959">
                  <a:moveTo>
                    <a:pt x="0" y="1"/>
                  </a:moveTo>
                  <a:lnTo>
                    <a:pt x="0" y="20483"/>
                  </a:lnTo>
                  <a:lnTo>
                    <a:pt x="2958" y="20483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9"/>
            <p:cNvSpPr/>
            <p:nvPr/>
          </p:nvSpPr>
          <p:spPr>
            <a:xfrm>
              <a:off x="8751072" y="4409440"/>
              <a:ext cx="94688" cy="734048"/>
            </a:xfrm>
            <a:custGeom>
              <a:rect b="b" l="l" r="r" t="t"/>
              <a:pathLst>
                <a:path extrusionOk="0" h="22939" w="2959">
                  <a:moveTo>
                    <a:pt x="1" y="1"/>
                  </a:moveTo>
                  <a:lnTo>
                    <a:pt x="1" y="22939"/>
                  </a:lnTo>
                  <a:lnTo>
                    <a:pt x="2959" y="22939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9"/>
            <p:cNvSpPr/>
            <p:nvPr/>
          </p:nvSpPr>
          <p:spPr>
            <a:xfrm>
              <a:off x="8615360" y="4295168"/>
              <a:ext cx="94688" cy="848320"/>
            </a:xfrm>
            <a:custGeom>
              <a:rect b="b" l="l" r="r" t="t"/>
              <a:pathLst>
                <a:path extrusionOk="0" h="26510" w="2959">
                  <a:moveTo>
                    <a:pt x="0" y="0"/>
                  </a:moveTo>
                  <a:lnTo>
                    <a:pt x="0" y="26510"/>
                  </a:lnTo>
                  <a:lnTo>
                    <a:pt x="2958" y="26510"/>
                  </a:lnTo>
                  <a:lnTo>
                    <a:pt x="2958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9"/>
            <p:cNvSpPr/>
            <p:nvPr/>
          </p:nvSpPr>
          <p:spPr>
            <a:xfrm>
              <a:off x="9029696" y="4409440"/>
              <a:ext cx="92896" cy="734048"/>
            </a:xfrm>
            <a:custGeom>
              <a:rect b="b" l="l" r="r" t="t"/>
              <a:pathLst>
                <a:path extrusionOk="0" h="22939" w="2903">
                  <a:moveTo>
                    <a:pt x="0" y="1"/>
                  </a:moveTo>
                  <a:lnTo>
                    <a:pt x="0" y="22939"/>
                  </a:lnTo>
                  <a:lnTo>
                    <a:pt x="2902" y="22939"/>
                  </a:lnTo>
                  <a:lnTo>
                    <a:pt x="2902" y="1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9"/>
            <p:cNvSpPr/>
            <p:nvPr/>
          </p:nvSpPr>
          <p:spPr>
            <a:xfrm>
              <a:off x="8893952" y="4180864"/>
              <a:ext cx="92896" cy="962624"/>
            </a:xfrm>
            <a:custGeom>
              <a:rect b="b" l="l" r="r" t="t"/>
              <a:pathLst>
                <a:path extrusionOk="0" h="30082" w="2903">
                  <a:moveTo>
                    <a:pt x="1" y="0"/>
                  </a:moveTo>
                  <a:lnTo>
                    <a:pt x="1" y="30082"/>
                  </a:lnTo>
                  <a:lnTo>
                    <a:pt x="2903" y="30082"/>
                  </a:lnTo>
                  <a:lnTo>
                    <a:pt x="2903" y="0"/>
                  </a:lnTo>
                  <a:close/>
                </a:path>
              </a:pathLst>
            </a:custGeom>
            <a:solidFill>
              <a:srgbClr val="FFFFFF">
                <a:alpha val="111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5" name="Google Shape;655;p9"/>
          <p:cNvSpPr/>
          <p:nvPr/>
        </p:nvSpPr>
        <p:spPr>
          <a:xfrm>
            <a:off x="0" y="3579000"/>
            <a:ext cx="9144000" cy="1293056"/>
          </a:xfrm>
          <a:custGeom>
            <a:rect b="b" l="l" r="r" t="t"/>
            <a:pathLst>
              <a:path extrusionOk="0" h="40408" w="285750">
                <a:moveTo>
                  <a:pt x="160288" y="224"/>
                </a:moveTo>
                <a:lnTo>
                  <a:pt x="160455" y="279"/>
                </a:lnTo>
                <a:lnTo>
                  <a:pt x="160623" y="335"/>
                </a:lnTo>
                <a:lnTo>
                  <a:pt x="160679" y="503"/>
                </a:lnTo>
                <a:lnTo>
                  <a:pt x="160734" y="670"/>
                </a:lnTo>
                <a:lnTo>
                  <a:pt x="160679" y="838"/>
                </a:lnTo>
                <a:lnTo>
                  <a:pt x="160623" y="1005"/>
                </a:lnTo>
                <a:lnTo>
                  <a:pt x="160455" y="1061"/>
                </a:lnTo>
                <a:lnTo>
                  <a:pt x="160288" y="1117"/>
                </a:lnTo>
                <a:lnTo>
                  <a:pt x="160120" y="1061"/>
                </a:lnTo>
                <a:lnTo>
                  <a:pt x="159953" y="1005"/>
                </a:lnTo>
                <a:lnTo>
                  <a:pt x="159897" y="838"/>
                </a:lnTo>
                <a:lnTo>
                  <a:pt x="159841" y="670"/>
                </a:lnTo>
                <a:lnTo>
                  <a:pt x="159897" y="503"/>
                </a:lnTo>
                <a:lnTo>
                  <a:pt x="159953" y="335"/>
                </a:lnTo>
                <a:lnTo>
                  <a:pt x="160120" y="279"/>
                </a:lnTo>
                <a:lnTo>
                  <a:pt x="160288" y="224"/>
                </a:lnTo>
                <a:close/>
                <a:moveTo>
                  <a:pt x="264319" y="670"/>
                </a:moveTo>
                <a:lnTo>
                  <a:pt x="264486" y="726"/>
                </a:lnTo>
                <a:lnTo>
                  <a:pt x="264654" y="782"/>
                </a:lnTo>
                <a:lnTo>
                  <a:pt x="264709" y="949"/>
                </a:lnTo>
                <a:lnTo>
                  <a:pt x="264765" y="1117"/>
                </a:lnTo>
                <a:lnTo>
                  <a:pt x="264709" y="1284"/>
                </a:lnTo>
                <a:lnTo>
                  <a:pt x="264654" y="1451"/>
                </a:lnTo>
                <a:lnTo>
                  <a:pt x="264486" y="1507"/>
                </a:lnTo>
                <a:lnTo>
                  <a:pt x="264319" y="1563"/>
                </a:lnTo>
                <a:lnTo>
                  <a:pt x="264151" y="1507"/>
                </a:lnTo>
                <a:lnTo>
                  <a:pt x="263984" y="1451"/>
                </a:lnTo>
                <a:lnTo>
                  <a:pt x="263928" y="1284"/>
                </a:lnTo>
                <a:lnTo>
                  <a:pt x="263872" y="1117"/>
                </a:lnTo>
                <a:lnTo>
                  <a:pt x="263928" y="949"/>
                </a:lnTo>
                <a:lnTo>
                  <a:pt x="263984" y="782"/>
                </a:lnTo>
                <a:lnTo>
                  <a:pt x="264151" y="726"/>
                </a:lnTo>
                <a:lnTo>
                  <a:pt x="264319" y="670"/>
                </a:lnTo>
                <a:close/>
                <a:moveTo>
                  <a:pt x="281508" y="2902"/>
                </a:moveTo>
                <a:lnTo>
                  <a:pt x="281676" y="2958"/>
                </a:lnTo>
                <a:lnTo>
                  <a:pt x="281843" y="3014"/>
                </a:lnTo>
                <a:lnTo>
                  <a:pt x="281899" y="3182"/>
                </a:lnTo>
                <a:lnTo>
                  <a:pt x="281955" y="3349"/>
                </a:lnTo>
                <a:lnTo>
                  <a:pt x="281899" y="3516"/>
                </a:lnTo>
                <a:lnTo>
                  <a:pt x="281843" y="3684"/>
                </a:lnTo>
                <a:lnTo>
                  <a:pt x="281676" y="3740"/>
                </a:lnTo>
                <a:lnTo>
                  <a:pt x="281508" y="3795"/>
                </a:lnTo>
                <a:lnTo>
                  <a:pt x="281341" y="3740"/>
                </a:lnTo>
                <a:lnTo>
                  <a:pt x="281174" y="3684"/>
                </a:lnTo>
                <a:lnTo>
                  <a:pt x="281118" y="3516"/>
                </a:lnTo>
                <a:lnTo>
                  <a:pt x="281062" y="3349"/>
                </a:lnTo>
                <a:lnTo>
                  <a:pt x="281118" y="3182"/>
                </a:lnTo>
                <a:lnTo>
                  <a:pt x="281174" y="3014"/>
                </a:lnTo>
                <a:lnTo>
                  <a:pt x="281341" y="2958"/>
                </a:lnTo>
                <a:lnTo>
                  <a:pt x="281508" y="2902"/>
                </a:lnTo>
                <a:close/>
                <a:moveTo>
                  <a:pt x="177701" y="6251"/>
                </a:moveTo>
                <a:lnTo>
                  <a:pt x="177868" y="6307"/>
                </a:lnTo>
                <a:lnTo>
                  <a:pt x="178036" y="6363"/>
                </a:lnTo>
                <a:lnTo>
                  <a:pt x="178091" y="6530"/>
                </a:lnTo>
                <a:lnTo>
                  <a:pt x="178147" y="6698"/>
                </a:lnTo>
                <a:lnTo>
                  <a:pt x="178091" y="6865"/>
                </a:lnTo>
                <a:lnTo>
                  <a:pt x="178036" y="7032"/>
                </a:lnTo>
                <a:lnTo>
                  <a:pt x="177868" y="7088"/>
                </a:lnTo>
                <a:lnTo>
                  <a:pt x="177701" y="7144"/>
                </a:lnTo>
                <a:lnTo>
                  <a:pt x="177533" y="7088"/>
                </a:lnTo>
                <a:lnTo>
                  <a:pt x="177366" y="7032"/>
                </a:lnTo>
                <a:lnTo>
                  <a:pt x="177310" y="6865"/>
                </a:lnTo>
                <a:lnTo>
                  <a:pt x="177254" y="6698"/>
                </a:lnTo>
                <a:lnTo>
                  <a:pt x="177310" y="6530"/>
                </a:lnTo>
                <a:lnTo>
                  <a:pt x="177366" y="6363"/>
                </a:lnTo>
                <a:lnTo>
                  <a:pt x="177533" y="6307"/>
                </a:lnTo>
                <a:lnTo>
                  <a:pt x="177701" y="6251"/>
                </a:lnTo>
                <a:close/>
                <a:moveTo>
                  <a:pt x="90860" y="12055"/>
                </a:moveTo>
                <a:lnTo>
                  <a:pt x="91027" y="12111"/>
                </a:lnTo>
                <a:lnTo>
                  <a:pt x="91194" y="12167"/>
                </a:lnTo>
                <a:lnTo>
                  <a:pt x="91250" y="12334"/>
                </a:lnTo>
                <a:lnTo>
                  <a:pt x="91306" y="12502"/>
                </a:lnTo>
                <a:lnTo>
                  <a:pt x="91250" y="12669"/>
                </a:lnTo>
                <a:lnTo>
                  <a:pt x="91194" y="12837"/>
                </a:lnTo>
                <a:lnTo>
                  <a:pt x="91027" y="12893"/>
                </a:lnTo>
                <a:lnTo>
                  <a:pt x="90860" y="12948"/>
                </a:lnTo>
                <a:lnTo>
                  <a:pt x="90692" y="12893"/>
                </a:lnTo>
                <a:lnTo>
                  <a:pt x="90525" y="12837"/>
                </a:lnTo>
                <a:lnTo>
                  <a:pt x="90469" y="12669"/>
                </a:lnTo>
                <a:lnTo>
                  <a:pt x="90413" y="12502"/>
                </a:lnTo>
                <a:lnTo>
                  <a:pt x="90469" y="12334"/>
                </a:lnTo>
                <a:lnTo>
                  <a:pt x="90525" y="12167"/>
                </a:lnTo>
                <a:lnTo>
                  <a:pt x="90692" y="12111"/>
                </a:lnTo>
                <a:lnTo>
                  <a:pt x="90860" y="12055"/>
                </a:lnTo>
                <a:close/>
                <a:moveTo>
                  <a:pt x="246683" y="15404"/>
                </a:moveTo>
                <a:lnTo>
                  <a:pt x="246850" y="15460"/>
                </a:lnTo>
                <a:lnTo>
                  <a:pt x="247017" y="15516"/>
                </a:lnTo>
                <a:lnTo>
                  <a:pt x="247073" y="15683"/>
                </a:lnTo>
                <a:lnTo>
                  <a:pt x="247129" y="15851"/>
                </a:lnTo>
                <a:lnTo>
                  <a:pt x="247073" y="16018"/>
                </a:lnTo>
                <a:lnTo>
                  <a:pt x="247017" y="16185"/>
                </a:lnTo>
                <a:lnTo>
                  <a:pt x="246850" y="16241"/>
                </a:lnTo>
                <a:lnTo>
                  <a:pt x="246683" y="16297"/>
                </a:lnTo>
                <a:lnTo>
                  <a:pt x="246515" y="16241"/>
                </a:lnTo>
                <a:lnTo>
                  <a:pt x="246348" y="16185"/>
                </a:lnTo>
                <a:lnTo>
                  <a:pt x="246292" y="16018"/>
                </a:lnTo>
                <a:lnTo>
                  <a:pt x="246236" y="15851"/>
                </a:lnTo>
                <a:lnTo>
                  <a:pt x="246292" y="15683"/>
                </a:lnTo>
                <a:lnTo>
                  <a:pt x="246348" y="15516"/>
                </a:lnTo>
                <a:lnTo>
                  <a:pt x="246515" y="15460"/>
                </a:lnTo>
                <a:lnTo>
                  <a:pt x="246683" y="15404"/>
                </a:lnTo>
                <a:close/>
                <a:moveTo>
                  <a:pt x="142875" y="15627"/>
                </a:moveTo>
                <a:lnTo>
                  <a:pt x="143042" y="15683"/>
                </a:lnTo>
                <a:lnTo>
                  <a:pt x="143210" y="15739"/>
                </a:lnTo>
                <a:lnTo>
                  <a:pt x="143266" y="15906"/>
                </a:lnTo>
                <a:lnTo>
                  <a:pt x="143321" y="16074"/>
                </a:lnTo>
                <a:lnTo>
                  <a:pt x="143266" y="16241"/>
                </a:lnTo>
                <a:lnTo>
                  <a:pt x="143210" y="16409"/>
                </a:lnTo>
                <a:lnTo>
                  <a:pt x="143042" y="16464"/>
                </a:lnTo>
                <a:lnTo>
                  <a:pt x="142875" y="16520"/>
                </a:lnTo>
                <a:lnTo>
                  <a:pt x="142708" y="16464"/>
                </a:lnTo>
                <a:lnTo>
                  <a:pt x="142540" y="16409"/>
                </a:lnTo>
                <a:lnTo>
                  <a:pt x="142484" y="16241"/>
                </a:lnTo>
                <a:lnTo>
                  <a:pt x="142429" y="16074"/>
                </a:lnTo>
                <a:lnTo>
                  <a:pt x="142484" y="15906"/>
                </a:lnTo>
                <a:lnTo>
                  <a:pt x="142540" y="15739"/>
                </a:lnTo>
                <a:lnTo>
                  <a:pt x="142708" y="15683"/>
                </a:lnTo>
                <a:lnTo>
                  <a:pt x="142875" y="15627"/>
                </a:lnTo>
                <a:close/>
                <a:moveTo>
                  <a:pt x="125685" y="17413"/>
                </a:moveTo>
                <a:lnTo>
                  <a:pt x="125853" y="17469"/>
                </a:lnTo>
                <a:lnTo>
                  <a:pt x="126020" y="17525"/>
                </a:lnTo>
                <a:lnTo>
                  <a:pt x="126076" y="17692"/>
                </a:lnTo>
                <a:lnTo>
                  <a:pt x="126132" y="17860"/>
                </a:lnTo>
                <a:lnTo>
                  <a:pt x="126076" y="18027"/>
                </a:lnTo>
                <a:lnTo>
                  <a:pt x="126020" y="18195"/>
                </a:lnTo>
                <a:lnTo>
                  <a:pt x="125853" y="18250"/>
                </a:lnTo>
                <a:lnTo>
                  <a:pt x="125685" y="18306"/>
                </a:lnTo>
                <a:lnTo>
                  <a:pt x="125518" y="18250"/>
                </a:lnTo>
                <a:lnTo>
                  <a:pt x="125350" y="18195"/>
                </a:lnTo>
                <a:lnTo>
                  <a:pt x="125295" y="18027"/>
                </a:lnTo>
                <a:lnTo>
                  <a:pt x="125239" y="17860"/>
                </a:lnTo>
                <a:lnTo>
                  <a:pt x="125295" y="17692"/>
                </a:lnTo>
                <a:lnTo>
                  <a:pt x="125350" y="17525"/>
                </a:lnTo>
                <a:lnTo>
                  <a:pt x="125518" y="17469"/>
                </a:lnTo>
                <a:lnTo>
                  <a:pt x="125685" y="17413"/>
                </a:lnTo>
                <a:close/>
                <a:moveTo>
                  <a:pt x="73670" y="17636"/>
                </a:moveTo>
                <a:lnTo>
                  <a:pt x="73837" y="17692"/>
                </a:lnTo>
                <a:lnTo>
                  <a:pt x="74005" y="17748"/>
                </a:lnTo>
                <a:lnTo>
                  <a:pt x="74061" y="17915"/>
                </a:lnTo>
                <a:lnTo>
                  <a:pt x="74116" y="18083"/>
                </a:lnTo>
                <a:lnTo>
                  <a:pt x="74061" y="18250"/>
                </a:lnTo>
                <a:lnTo>
                  <a:pt x="74005" y="18418"/>
                </a:lnTo>
                <a:lnTo>
                  <a:pt x="73837" y="18474"/>
                </a:lnTo>
                <a:lnTo>
                  <a:pt x="73670" y="18529"/>
                </a:lnTo>
                <a:lnTo>
                  <a:pt x="73502" y="18474"/>
                </a:lnTo>
                <a:lnTo>
                  <a:pt x="73335" y="18418"/>
                </a:lnTo>
                <a:lnTo>
                  <a:pt x="73279" y="18250"/>
                </a:lnTo>
                <a:lnTo>
                  <a:pt x="73223" y="18083"/>
                </a:lnTo>
                <a:lnTo>
                  <a:pt x="73279" y="17915"/>
                </a:lnTo>
                <a:lnTo>
                  <a:pt x="73335" y="17748"/>
                </a:lnTo>
                <a:lnTo>
                  <a:pt x="73502" y="17692"/>
                </a:lnTo>
                <a:lnTo>
                  <a:pt x="73670" y="17636"/>
                </a:lnTo>
                <a:close/>
                <a:moveTo>
                  <a:pt x="21543" y="17971"/>
                </a:moveTo>
                <a:lnTo>
                  <a:pt x="21710" y="18027"/>
                </a:lnTo>
                <a:lnTo>
                  <a:pt x="21878" y="18083"/>
                </a:lnTo>
                <a:lnTo>
                  <a:pt x="21934" y="18250"/>
                </a:lnTo>
                <a:lnTo>
                  <a:pt x="21989" y="18418"/>
                </a:lnTo>
                <a:lnTo>
                  <a:pt x="21934" y="18585"/>
                </a:lnTo>
                <a:lnTo>
                  <a:pt x="21878" y="18753"/>
                </a:lnTo>
                <a:lnTo>
                  <a:pt x="21710" y="18808"/>
                </a:lnTo>
                <a:lnTo>
                  <a:pt x="21543" y="18864"/>
                </a:lnTo>
                <a:lnTo>
                  <a:pt x="21375" y="18808"/>
                </a:lnTo>
                <a:lnTo>
                  <a:pt x="21208" y="18753"/>
                </a:lnTo>
                <a:lnTo>
                  <a:pt x="21152" y="18585"/>
                </a:lnTo>
                <a:lnTo>
                  <a:pt x="21096" y="18418"/>
                </a:lnTo>
                <a:lnTo>
                  <a:pt x="21152" y="18250"/>
                </a:lnTo>
                <a:lnTo>
                  <a:pt x="21208" y="18083"/>
                </a:lnTo>
                <a:lnTo>
                  <a:pt x="21375" y="18027"/>
                </a:lnTo>
                <a:lnTo>
                  <a:pt x="21543" y="17971"/>
                </a:lnTo>
                <a:close/>
                <a:moveTo>
                  <a:pt x="229716" y="22101"/>
                </a:moveTo>
                <a:lnTo>
                  <a:pt x="229884" y="22157"/>
                </a:lnTo>
                <a:lnTo>
                  <a:pt x="230051" y="22213"/>
                </a:lnTo>
                <a:lnTo>
                  <a:pt x="230107" y="22380"/>
                </a:lnTo>
                <a:lnTo>
                  <a:pt x="230163" y="22548"/>
                </a:lnTo>
                <a:lnTo>
                  <a:pt x="230107" y="22715"/>
                </a:lnTo>
                <a:lnTo>
                  <a:pt x="230051" y="22883"/>
                </a:lnTo>
                <a:lnTo>
                  <a:pt x="229884" y="22938"/>
                </a:lnTo>
                <a:lnTo>
                  <a:pt x="229716" y="22994"/>
                </a:lnTo>
                <a:lnTo>
                  <a:pt x="229549" y="22938"/>
                </a:lnTo>
                <a:lnTo>
                  <a:pt x="229381" y="22883"/>
                </a:lnTo>
                <a:lnTo>
                  <a:pt x="229326" y="22715"/>
                </a:lnTo>
                <a:lnTo>
                  <a:pt x="229270" y="22548"/>
                </a:lnTo>
                <a:lnTo>
                  <a:pt x="229326" y="22380"/>
                </a:lnTo>
                <a:lnTo>
                  <a:pt x="229381" y="22213"/>
                </a:lnTo>
                <a:lnTo>
                  <a:pt x="229549" y="22157"/>
                </a:lnTo>
                <a:lnTo>
                  <a:pt x="229716" y="22101"/>
                </a:lnTo>
                <a:close/>
                <a:moveTo>
                  <a:pt x="194890" y="25450"/>
                </a:moveTo>
                <a:lnTo>
                  <a:pt x="195058" y="25506"/>
                </a:lnTo>
                <a:lnTo>
                  <a:pt x="195225" y="25562"/>
                </a:lnTo>
                <a:lnTo>
                  <a:pt x="195281" y="25729"/>
                </a:lnTo>
                <a:lnTo>
                  <a:pt x="195337" y="25896"/>
                </a:lnTo>
                <a:lnTo>
                  <a:pt x="195281" y="26064"/>
                </a:lnTo>
                <a:lnTo>
                  <a:pt x="195225" y="26231"/>
                </a:lnTo>
                <a:lnTo>
                  <a:pt x="195058" y="26287"/>
                </a:lnTo>
                <a:lnTo>
                  <a:pt x="194890" y="26343"/>
                </a:lnTo>
                <a:lnTo>
                  <a:pt x="194723" y="26287"/>
                </a:lnTo>
                <a:lnTo>
                  <a:pt x="194556" y="26231"/>
                </a:lnTo>
                <a:lnTo>
                  <a:pt x="194500" y="26064"/>
                </a:lnTo>
                <a:lnTo>
                  <a:pt x="194444" y="25896"/>
                </a:lnTo>
                <a:lnTo>
                  <a:pt x="194500" y="25729"/>
                </a:lnTo>
                <a:lnTo>
                  <a:pt x="194556" y="25562"/>
                </a:lnTo>
                <a:lnTo>
                  <a:pt x="194723" y="25506"/>
                </a:lnTo>
                <a:lnTo>
                  <a:pt x="194890" y="25450"/>
                </a:lnTo>
                <a:close/>
                <a:moveTo>
                  <a:pt x="4465" y="26789"/>
                </a:moveTo>
                <a:lnTo>
                  <a:pt x="4632" y="26845"/>
                </a:lnTo>
                <a:lnTo>
                  <a:pt x="4800" y="26901"/>
                </a:lnTo>
                <a:lnTo>
                  <a:pt x="4856" y="27068"/>
                </a:lnTo>
                <a:lnTo>
                  <a:pt x="4911" y="27236"/>
                </a:lnTo>
                <a:lnTo>
                  <a:pt x="4856" y="27403"/>
                </a:lnTo>
                <a:lnTo>
                  <a:pt x="4800" y="27571"/>
                </a:lnTo>
                <a:lnTo>
                  <a:pt x="4632" y="27627"/>
                </a:lnTo>
                <a:lnTo>
                  <a:pt x="4465" y="27682"/>
                </a:lnTo>
                <a:lnTo>
                  <a:pt x="4297" y="27627"/>
                </a:lnTo>
                <a:lnTo>
                  <a:pt x="4130" y="27571"/>
                </a:lnTo>
                <a:lnTo>
                  <a:pt x="4074" y="27403"/>
                </a:lnTo>
                <a:lnTo>
                  <a:pt x="4018" y="27236"/>
                </a:lnTo>
                <a:lnTo>
                  <a:pt x="4074" y="27068"/>
                </a:lnTo>
                <a:lnTo>
                  <a:pt x="4130" y="26901"/>
                </a:lnTo>
                <a:lnTo>
                  <a:pt x="4297" y="26845"/>
                </a:lnTo>
                <a:lnTo>
                  <a:pt x="4465" y="26789"/>
                </a:lnTo>
                <a:close/>
                <a:moveTo>
                  <a:pt x="108272" y="29915"/>
                </a:moveTo>
                <a:lnTo>
                  <a:pt x="108440" y="29971"/>
                </a:lnTo>
                <a:lnTo>
                  <a:pt x="108607" y="30026"/>
                </a:lnTo>
                <a:lnTo>
                  <a:pt x="108663" y="30194"/>
                </a:lnTo>
                <a:lnTo>
                  <a:pt x="108719" y="30361"/>
                </a:lnTo>
                <a:lnTo>
                  <a:pt x="108663" y="30529"/>
                </a:lnTo>
                <a:lnTo>
                  <a:pt x="108607" y="30696"/>
                </a:lnTo>
                <a:lnTo>
                  <a:pt x="108440" y="30752"/>
                </a:lnTo>
                <a:lnTo>
                  <a:pt x="108272" y="30808"/>
                </a:lnTo>
                <a:lnTo>
                  <a:pt x="108105" y="30752"/>
                </a:lnTo>
                <a:lnTo>
                  <a:pt x="107938" y="30696"/>
                </a:lnTo>
                <a:lnTo>
                  <a:pt x="107882" y="30529"/>
                </a:lnTo>
                <a:lnTo>
                  <a:pt x="107826" y="30361"/>
                </a:lnTo>
                <a:lnTo>
                  <a:pt x="107882" y="30194"/>
                </a:lnTo>
                <a:lnTo>
                  <a:pt x="107938" y="30026"/>
                </a:lnTo>
                <a:lnTo>
                  <a:pt x="108105" y="29971"/>
                </a:lnTo>
                <a:lnTo>
                  <a:pt x="108272" y="29915"/>
                </a:lnTo>
                <a:close/>
                <a:moveTo>
                  <a:pt x="212080" y="32147"/>
                </a:moveTo>
                <a:lnTo>
                  <a:pt x="212248" y="32203"/>
                </a:lnTo>
                <a:lnTo>
                  <a:pt x="212415" y="32259"/>
                </a:lnTo>
                <a:lnTo>
                  <a:pt x="212471" y="32426"/>
                </a:lnTo>
                <a:lnTo>
                  <a:pt x="212527" y="32594"/>
                </a:lnTo>
                <a:lnTo>
                  <a:pt x="212471" y="32761"/>
                </a:lnTo>
                <a:lnTo>
                  <a:pt x="212415" y="32928"/>
                </a:lnTo>
                <a:lnTo>
                  <a:pt x="212248" y="32984"/>
                </a:lnTo>
                <a:lnTo>
                  <a:pt x="212080" y="33040"/>
                </a:lnTo>
                <a:lnTo>
                  <a:pt x="211913" y="32984"/>
                </a:lnTo>
                <a:lnTo>
                  <a:pt x="211745" y="32928"/>
                </a:lnTo>
                <a:lnTo>
                  <a:pt x="211689" y="32761"/>
                </a:lnTo>
                <a:lnTo>
                  <a:pt x="211634" y="32594"/>
                </a:lnTo>
                <a:lnTo>
                  <a:pt x="211689" y="32426"/>
                </a:lnTo>
                <a:lnTo>
                  <a:pt x="211745" y="32259"/>
                </a:lnTo>
                <a:lnTo>
                  <a:pt x="211913" y="32203"/>
                </a:lnTo>
                <a:lnTo>
                  <a:pt x="212080" y="32147"/>
                </a:lnTo>
                <a:close/>
                <a:moveTo>
                  <a:pt x="56257" y="36389"/>
                </a:moveTo>
                <a:lnTo>
                  <a:pt x="56424" y="36445"/>
                </a:lnTo>
                <a:lnTo>
                  <a:pt x="56592" y="36500"/>
                </a:lnTo>
                <a:lnTo>
                  <a:pt x="56648" y="36668"/>
                </a:lnTo>
                <a:lnTo>
                  <a:pt x="56704" y="36835"/>
                </a:lnTo>
                <a:lnTo>
                  <a:pt x="56648" y="37003"/>
                </a:lnTo>
                <a:lnTo>
                  <a:pt x="56592" y="37170"/>
                </a:lnTo>
                <a:lnTo>
                  <a:pt x="56424" y="37226"/>
                </a:lnTo>
                <a:lnTo>
                  <a:pt x="56257" y="37282"/>
                </a:lnTo>
                <a:lnTo>
                  <a:pt x="56090" y="37226"/>
                </a:lnTo>
                <a:lnTo>
                  <a:pt x="55922" y="37170"/>
                </a:lnTo>
                <a:lnTo>
                  <a:pt x="55866" y="37003"/>
                </a:lnTo>
                <a:lnTo>
                  <a:pt x="55811" y="36835"/>
                </a:lnTo>
                <a:lnTo>
                  <a:pt x="55866" y="36668"/>
                </a:lnTo>
                <a:lnTo>
                  <a:pt x="55922" y="36500"/>
                </a:lnTo>
                <a:lnTo>
                  <a:pt x="56090" y="36445"/>
                </a:lnTo>
                <a:lnTo>
                  <a:pt x="56257" y="36389"/>
                </a:lnTo>
                <a:close/>
                <a:moveTo>
                  <a:pt x="39067" y="39291"/>
                </a:moveTo>
                <a:lnTo>
                  <a:pt x="39235" y="39347"/>
                </a:lnTo>
                <a:lnTo>
                  <a:pt x="39402" y="39403"/>
                </a:lnTo>
                <a:lnTo>
                  <a:pt x="39458" y="39570"/>
                </a:lnTo>
                <a:lnTo>
                  <a:pt x="39514" y="39737"/>
                </a:lnTo>
                <a:lnTo>
                  <a:pt x="39458" y="39905"/>
                </a:lnTo>
                <a:lnTo>
                  <a:pt x="39402" y="40072"/>
                </a:lnTo>
                <a:lnTo>
                  <a:pt x="39235" y="40128"/>
                </a:lnTo>
                <a:lnTo>
                  <a:pt x="39067" y="40184"/>
                </a:lnTo>
                <a:lnTo>
                  <a:pt x="38900" y="40128"/>
                </a:lnTo>
                <a:lnTo>
                  <a:pt x="38733" y="40072"/>
                </a:lnTo>
                <a:lnTo>
                  <a:pt x="38677" y="39905"/>
                </a:lnTo>
                <a:lnTo>
                  <a:pt x="38621" y="39737"/>
                </a:lnTo>
                <a:lnTo>
                  <a:pt x="38677" y="39570"/>
                </a:lnTo>
                <a:lnTo>
                  <a:pt x="38733" y="39403"/>
                </a:lnTo>
                <a:lnTo>
                  <a:pt x="38900" y="39347"/>
                </a:lnTo>
                <a:lnTo>
                  <a:pt x="39067" y="39291"/>
                </a:lnTo>
                <a:close/>
                <a:moveTo>
                  <a:pt x="160288" y="0"/>
                </a:moveTo>
                <a:lnTo>
                  <a:pt x="160009" y="56"/>
                </a:lnTo>
                <a:lnTo>
                  <a:pt x="159841" y="224"/>
                </a:lnTo>
                <a:lnTo>
                  <a:pt x="159674" y="391"/>
                </a:lnTo>
                <a:lnTo>
                  <a:pt x="159618" y="670"/>
                </a:lnTo>
                <a:lnTo>
                  <a:pt x="159674" y="893"/>
                </a:lnTo>
                <a:lnTo>
                  <a:pt x="143266" y="15571"/>
                </a:lnTo>
                <a:lnTo>
                  <a:pt x="143098" y="15460"/>
                </a:lnTo>
                <a:lnTo>
                  <a:pt x="142875" y="15404"/>
                </a:lnTo>
                <a:lnTo>
                  <a:pt x="142652" y="15460"/>
                </a:lnTo>
                <a:lnTo>
                  <a:pt x="142429" y="15571"/>
                </a:lnTo>
                <a:lnTo>
                  <a:pt x="142317" y="15739"/>
                </a:lnTo>
                <a:lnTo>
                  <a:pt x="142205" y="15906"/>
                </a:lnTo>
                <a:lnTo>
                  <a:pt x="126299" y="17581"/>
                </a:lnTo>
                <a:lnTo>
                  <a:pt x="126188" y="17413"/>
                </a:lnTo>
                <a:lnTo>
                  <a:pt x="126020" y="17302"/>
                </a:lnTo>
                <a:lnTo>
                  <a:pt x="125853" y="17190"/>
                </a:lnTo>
                <a:lnTo>
                  <a:pt x="125685" y="17190"/>
                </a:lnTo>
                <a:lnTo>
                  <a:pt x="125406" y="17246"/>
                </a:lnTo>
                <a:lnTo>
                  <a:pt x="125239" y="17413"/>
                </a:lnTo>
                <a:lnTo>
                  <a:pt x="125071" y="17581"/>
                </a:lnTo>
                <a:lnTo>
                  <a:pt x="125016" y="17860"/>
                </a:lnTo>
                <a:lnTo>
                  <a:pt x="125016" y="18027"/>
                </a:lnTo>
                <a:lnTo>
                  <a:pt x="108775" y="29915"/>
                </a:lnTo>
                <a:lnTo>
                  <a:pt x="108552" y="29747"/>
                </a:lnTo>
                <a:lnTo>
                  <a:pt x="108272" y="29691"/>
                </a:lnTo>
                <a:lnTo>
                  <a:pt x="107993" y="29747"/>
                </a:lnTo>
                <a:lnTo>
                  <a:pt x="107770" y="29915"/>
                </a:lnTo>
                <a:lnTo>
                  <a:pt x="91473" y="12781"/>
                </a:lnTo>
                <a:lnTo>
                  <a:pt x="91529" y="12502"/>
                </a:lnTo>
                <a:lnTo>
                  <a:pt x="91473" y="12223"/>
                </a:lnTo>
                <a:lnTo>
                  <a:pt x="91306" y="12055"/>
                </a:lnTo>
                <a:lnTo>
                  <a:pt x="91139" y="11888"/>
                </a:lnTo>
                <a:lnTo>
                  <a:pt x="90860" y="11832"/>
                </a:lnTo>
                <a:lnTo>
                  <a:pt x="90581" y="11888"/>
                </a:lnTo>
                <a:lnTo>
                  <a:pt x="90413" y="12055"/>
                </a:lnTo>
                <a:lnTo>
                  <a:pt x="90246" y="12223"/>
                </a:lnTo>
                <a:lnTo>
                  <a:pt x="90190" y="12502"/>
                </a:lnTo>
                <a:lnTo>
                  <a:pt x="74172" y="17636"/>
                </a:lnTo>
                <a:lnTo>
                  <a:pt x="73949" y="17469"/>
                </a:lnTo>
                <a:lnTo>
                  <a:pt x="73837" y="17413"/>
                </a:lnTo>
                <a:lnTo>
                  <a:pt x="73670" y="17413"/>
                </a:lnTo>
                <a:lnTo>
                  <a:pt x="73391" y="17469"/>
                </a:lnTo>
                <a:lnTo>
                  <a:pt x="73223" y="17636"/>
                </a:lnTo>
                <a:lnTo>
                  <a:pt x="73056" y="17804"/>
                </a:lnTo>
                <a:lnTo>
                  <a:pt x="73000" y="18083"/>
                </a:lnTo>
                <a:lnTo>
                  <a:pt x="73056" y="18362"/>
                </a:lnTo>
                <a:lnTo>
                  <a:pt x="56759" y="36389"/>
                </a:lnTo>
                <a:lnTo>
                  <a:pt x="56536" y="36221"/>
                </a:lnTo>
                <a:lnTo>
                  <a:pt x="56257" y="36165"/>
                </a:lnTo>
                <a:lnTo>
                  <a:pt x="55978" y="36221"/>
                </a:lnTo>
                <a:lnTo>
                  <a:pt x="55811" y="36389"/>
                </a:lnTo>
                <a:lnTo>
                  <a:pt x="55643" y="36556"/>
                </a:lnTo>
                <a:lnTo>
                  <a:pt x="55587" y="36835"/>
                </a:lnTo>
                <a:lnTo>
                  <a:pt x="55587" y="36947"/>
                </a:lnTo>
                <a:lnTo>
                  <a:pt x="39737" y="39626"/>
                </a:lnTo>
                <a:lnTo>
                  <a:pt x="39737" y="39737"/>
                </a:lnTo>
                <a:lnTo>
                  <a:pt x="39681" y="39458"/>
                </a:lnTo>
                <a:lnTo>
                  <a:pt x="39514" y="39291"/>
                </a:lnTo>
                <a:lnTo>
                  <a:pt x="39346" y="39123"/>
                </a:lnTo>
                <a:lnTo>
                  <a:pt x="39067" y="39068"/>
                </a:lnTo>
                <a:lnTo>
                  <a:pt x="38844" y="39123"/>
                </a:lnTo>
                <a:lnTo>
                  <a:pt x="38621" y="39235"/>
                </a:lnTo>
                <a:lnTo>
                  <a:pt x="22045" y="18864"/>
                </a:lnTo>
                <a:lnTo>
                  <a:pt x="22157" y="18641"/>
                </a:lnTo>
                <a:lnTo>
                  <a:pt x="22213" y="18418"/>
                </a:lnTo>
                <a:lnTo>
                  <a:pt x="22157" y="18139"/>
                </a:lnTo>
                <a:lnTo>
                  <a:pt x="21989" y="17971"/>
                </a:lnTo>
                <a:lnTo>
                  <a:pt x="21822" y="17804"/>
                </a:lnTo>
                <a:lnTo>
                  <a:pt x="21543" y="17748"/>
                </a:lnTo>
                <a:lnTo>
                  <a:pt x="21264" y="17804"/>
                </a:lnTo>
                <a:lnTo>
                  <a:pt x="21096" y="17971"/>
                </a:lnTo>
                <a:lnTo>
                  <a:pt x="20929" y="18139"/>
                </a:lnTo>
                <a:lnTo>
                  <a:pt x="20873" y="18418"/>
                </a:lnTo>
                <a:lnTo>
                  <a:pt x="20929" y="18641"/>
                </a:lnTo>
                <a:lnTo>
                  <a:pt x="4967" y="26789"/>
                </a:lnTo>
                <a:lnTo>
                  <a:pt x="4744" y="26622"/>
                </a:lnTo>
                <a:lnTo>
                  <a:pt x="4465" y="26566"/>
                </a:lnTo>
                <a:lnTo>
                  <a:pt x="4242" y="26622"/>
                </a:lnTo>
                <a:lnTo>
                  <a:pt x="4018" y="26734"/>
                </a:lnTo>
                <a:lnTo>
                  <a:pt x="0" y="24948"/>
                </a:lnTo>
                <a:lnTo>
                  <a:pt x="0" y="25171"/>
                </a:lnTo>
                <a:lnTo>
                  <a:pt x="3851" y="26901"/>
                </a:lnTo>
                <a:lnTo>
                  <a:pt x="3795" y="27068"/>
                </a:lnTo>
                <a:lnTo>
                  <a:pt x="3795" y="27236"/>
                </a:lnTo>
                <a:lnTo>
                  <a:pt x="3851" y="27515"/>
                </a:lnTo>
                <a:lnTo>
                  <a:pt x="4018" y="27682"/>
                </a:lnTo>
                <a:lnTo>
                  <a:pt x="4186" y="27850"/>
                </a:lnTo>
                <a:lnTo>
                  <a:pt x="4465" y="27906"/>
                </a:lnTo>
                <a:lnTo>
                  <a:pt x="4744" y="27850"/>
                </a:lnTo>
                <a:lnTo>
                  <a:pt x="4911" y="27682"/>
                </a:lnTo>
                <a:lnTo>
                  <a:pt x="5079" y="27515"/>
                </a:lnTo>
                <a:lnTo>
                  <a:pt x="5135" y="27236"/>
                </a:lnTo>
                <a:lnTo>
                  <a:pt x="5079" y="27013"/>
                </a:lnTo>
                <a:lnTo>
                  <a:pt x="20985" y="18808"/>
                </a:lnTo>
                <a:lnTo>
                  <a:pt x="21096" y="18920"/>
                </a:lnTo>
                <a:lnTo>
                  <a:pt x="21264" y="19032"/>
                </a:lnTo>
                <a:lnTo>
                  <a:pt x="21375" y="19088"/>
                </a:lnTo>
                <a:lnTo>
                  <a:pt x="21710" y="19088"/>
                </a:lnTo>
                <a:lnTo>
                  <a:pt x="21878" y="18976"/>
                </a:lnTo>
                <a:lnTo>
                  <a:pt x="38453" y="39458"/>
                </a:lnTo>
                <a:lnTo>
                  <a:pt x="38398" y="39570"/>
                </a:lnTo>
                <a:lnTo>
                  <a:pt x="38398" y="39737"/>
                </a:lnTo>
                <a:lnTo>
                  <a:pt x="38453" y="40016"/>
                </a:lnTo>
                <a:lnTo>
                  <a:pt x="38621" y="40184"/>
                </a:lnTo>
                <a:lnTo>
                  <a:pt x="38788" y="40351"/>
                </a:lnTo>
                <a:lnTo>
                  <a:pt x="39067" y="40407"/>
                </a:lnTo>
                <a:lnTo>
                  <a:pt x="39291" y="40351"/>
                </a:lnTo>
                <a:lnTo>
                  <a:pt x="39514" y="40240"/>
                </a:lnTo>
                <a:lnTo>
                  <a:pt x="39625" y="40072"/>
                </a:lnTo>
                <a:lnTo>
                  <a:pt x="39737" y="39849"/>
                </a:lnTo>
                <a:lnTo>
                  <a:pt x="55699" y="37170"/>
                </a:lnTo>
                <a:lnTo>
                  <a:pt x="55811" y="37282"/>
                </a:lnTo>
                <a:lnTo>
                  <a:pt x="55922" y="37393"/>
                </a:lnTo>
                <a:lnTo>
                  <a:pt x="56090" y="37505"/>
                </a:lnTo>
                <a:lnTo>
                  <a:pt x="56257" y="37505"/>
                </a:lnTo>
                <a:lnTo>
                  <a:pt x="56536" y="37449"/>
                </a:lnTo>
                <a:lnTo>
                  <a:pt x="56704" y="37282"/>
                </a:lnTo>
                <a:lnTo>
                  <a:pt x="56871" y="37114"/>
                </a:lnTo>
                <a:lnTo>
                  <a:pt x="56927" y="36835"/>
                </a:lnTo>
                <a:lnTo>
                  <a:pt x="56871" y="36556"/>
                </a:lnTo>
                <a:lnTo>
                  <a:pt x="73168" y="18529"/>
                </a:lnTo>
                <a:lnTo>
                  <a:pt x="73391" y="18697"/>
                </a:lnTo>
                <a:lnTo>
                  <a:pt x="73670" y="18753"/>
                </a:lnTo>
                <a:lnTo>
                  <a:pt x="73949" y="18697"/>
                </a:lnTo>
                <a:lnTo>
                  <a:pt x="74116" y="18529"/>
                </a:lnTo>
                <a:lnTo>
                  <a:pt x="74284" y="18362"/>
                </a:lnTo>
                <a:lnTo>
                  <a:pt x="74340" y="18083"/>
                </a:lnTo>
                <a:lnTo>
                  <a:pt x="74284" y="17860"/>
                </a:lnTo>
                <a:lnTo>
                  <a:pt x="90246" y="12725"/>
                </a:lnTo>
                <a:lnTo>
                  <a:pt x="90357" y="12893"/>
                </a:lnTo>
                <a:lnTo>
                  <a:pt x="90469" y="13060"/>
                </a:lnTo>
                <a:lnTo>
                  <a:pt x="90636" y="13116"/>
                </a:lnTo>
                <a:lnTo>
                  <a:pt x="90860" y="13172"/>
                </a:lnTo>
                <a:lnTo>
                  <a:pt x="91139" y="13116"/>
                </a:lnTo>
                <a:lnTo>
                  <a:pt x="91362" y="12948"/>
                </a:lnTo>
                <a:lnTo>
                  <a:pt x="107659" y="30082"/>
                </a:lnTo>
                <a:lnTo>
                  <a:pt x="107603" y="30361"/>
                </a:lnTo>
                <a:lnTo>
                  <a:pt x="107659" y="30640"/>
                </a:lnTo>
                <a:lnTo>
                  <a:pt x="107826" y="30808"/>
                </a:lnTo>
                <a:lnTo>
                  <a:pt x="107993" y="30975"/>
                </a:lnTo>
                <a:lnTo>
                  <a:pt x="108272" y="31031"/>
                </a:lnTo>
                <a:lnTo>
                  <a:pt x="108552" y="30975"/>
                </a:lnTo>
                <a:lnTo>
                  <a:pt x="108719" y="30808"/>
                </a:lnTo>
                <a:lnTo>
                  <a:pt x="108886" y="30640"/>
                </a:lnTo>
                <a:lnTo>
                  <a:pt x="108942" y="30361"/>
                </a:lnTo>
                <a:lnTo>
                  <a:pt x="108886" y="30082"/>
                </a:lnTo>
                <a:lnTo>
                  <a:pt x="125127" y="18195"/>
                </a:lnTo>
                <a:lnTo>
                  <a:pt x="125239" y="18362"/>
                </a:lnTo>
                <a:lnTo>
                  <a:pt x="125350" y="18418"/>
                </a:lnTo>
                <a:lnTo>
                  <a:pt x="125518" y="18529"/>
                </a:lnTo>
                <a:lnTo>
                  <a:pt x="125685" y="18529"/>
                </a:lnTo>
                <a:lnTo>
                  <a:pt x="125964" y="18474"/>
                </a:lnTo>
                <a:lnTo>
                  <a:pt x="126132" y="18306"/>
                </a:lnTo>
                <a:lnTo>
                  <a:pt x="126299" y="18139"/>
                </a:lnTo>
                <a:lnTo>
                  <a:pt x="126355" y="17860"/>
                </a:lnTo>
                <a:lnTo>
                  <a:pt x="126355" y="17804"/>
                </a:lnTo>
                <a:lnTo>
                  <a:pt x="142205" y="16130"/>
                </a:lnTo>
                <a:lnTo>
                  <a:pt x="142261" y="16409"/>
                </a:lnTo>
                <a:lnTo>
                  <a:pt x="142429" y="16576"/>
                </a:lnTo>
                <a:lnTo>
                  <a:pt x="142652" y="16688"/>
                </a:lnTo>
                <a:lnTo>
                  <a:pt x="142875" y="16743"/>
                </a:lnTo>
                <a:lnTo>
                  <a:pt x="143154" y="16688"/>
                </a:lnTo>
                <a:lnTo>
                  <a:pt x="143321" y="16520"/>
                </a:lnTo>
                <a:lnTo>
                  <a:pt x="143489" y="16353"/>
                </a:lnTo>
                <a:lnTo>
                  <a:pt x="143545" y="16074"/>
                </a:lnTo>
                <a:lnTo>
                  <a:pt x="143489" y="15906"/>
                </a:lnTo>
                <a:lnTo>
                  <a:pt x="143433" y="15683"/>
                </a:lnTo>
                <a:lnTo>
                  <a:pt x="159786" y="1061"/>
                </a:lnTo>
                <a:lnTo>
                  <a:pt x="160009" y="1284"/>
                </a:lnTo>
                <a:lnTo>
                  <a:pt x="160120" y="1340"/>
                </a:lnTo>
                <a:lnTo>
                  <a:pt x="160288" y="1340"/>
                </a:lnTo>
                <a:lnTo>
                  <a:pt x="160511" y="1284"/>
                </a:lnTo>
                <a:lnTo>
                  <a:pt x="160679" y="1228"/>
                </a:lnTo>
                <a:lnTo>
                  <a:pt x="160790" y="1117"/>
                </a:lnTo>
                <a:lnTo>
                  <a:pt x="160902" y="949"/>
                </a:lnTo>
                <a:lnTo>
                  <a:pt x="177031" y="6530"/>
                </a:lnTo>
                <a:lnTo>
                  <a:pt x="177031" y="6698"/>
                </a:lnTo>
                <a:lnTo>
                  <a:pt x="177087" y="6977"/>
                </a:lnTo>
                <a:lnTo>
                  <a:pt x="177254" y="7144"/>
                </a:lnTo>
                <a:lnTo>
                  <a:pt x="177422" y="7312"/>
                </a:lnTo>
                <a:lnTo>
                  <a:pt x="177701" y="7367"/>
                </a:lnTo>
                <a:lnTo>
                  <a:pt x="177868" y="7367"/>
                </a:lnTo>
                <a:lnTo>
                  <a:pt x="178036" y="7256"/>
                </a:lnTo>
                <a:lnTo>
                  <a:pt x="194388" y="25450"/>
                </a:lnTo>
                <a:lnTo>
                  <a:pt x="194277" y="25673"/>
                </a:lnTo>
                <a:lnTo>
                  <a:pt x="194221" y="25896"/>
                </a:lnTo>
                <a:lnTo>
                  <a:pt x="194277" y="26175"/>
                </a:lnTo>
                <a:lnTo>
                  <a:pt x="194444" y="26343"/>
                </a:lnTo>
                <a:lnTo>
                  <a:pt x="194611" y="26510"/>
                </a:lnTo>
                <a:lnTo>
                  <a:pt x="194890" y="26566"/>
                </a:lnTo>
                <a:lnTo>
                  <a:pt x="195058" y="26566"/>
                </a:lnTo>
                <a:lnTo>
                  <a:pt x="195169" y="26510"/>
                </a:lnTo>
                <a:lnTo>
                  <a:pt x="195337" y="26399"/>
                </a:lnTo>
                <a:lnTo>
                  <a:pt x="195449" y="26287"/>
                </a:lnTo>
                <a:lnTo>
                  <a:pt x="211410" y="32538"/>
                </a:lnTo>
                <a:lnTo>
                  <a:pt x="211410" y="32594"/>
                </a:lnTo>
                <a:lnTo>
                  <a:pt x="211466" y="32873"/>
                </a:lnTo>
                <a:lnTo>
                  <a:pt x="211634" y="33040"/>
                </a:lnTo>
                <a:lnTo>
                  <a:pt x="211801" y="33208"/>
                </a:lnTo>
                <a:lnTo>
                  <a:pt x="212080" y="33263"/>
                </a:lnTo>
                <a:lnTo>
                  <a:pt x="212359" y="33208"/>
                </a:lnTo>
                <a:lnTo>
                  <a:pt x="212527" y="33040"/>
                </a:lnTo>
                <a:lnTo>
                  <a:pt x="212694" y="32873"/>
                </a:lnTo>
                <a:lnTo>
                  <a:pt x="212750" y="32594"/>
                </a:lnTo>
                <a:lnTo>
                  <a:pt x="212750" y="32538"/>
                </a:lnTo>
                <a:lnTo>
                  <a:pt x="229214" y="22994"/>
                </a:lnTo>
                <a:lnTo>
                  <a:pt x="229437" y="23162"/>
                </a:lnTo>
                <a:lnTo>
                  <a:pt x="229716" y="23217"/>
                </a:lnTo>
                <a:lnTo>
                  <a:pt x="229995" y="23162"/>
                </a:lnTo>
                <a:lnTo>
                  <a:pt x="230163" y="22994"/>
                </a:lnTo>
                <a:lnTo>
                  <a:pt x="230330" y="22827"/>
                </a:lnTo>
                <a:lnTo>
                  <a:pt x="230386" y="22548"/>
                </a:lnTo>
                <a:lnTo>
                  <a:pt x="230386" y="22492"/>
                </a:lnTo>
                <a:lnTo>
                  <a:pt x="246180" y="16297"/>
                </a:lnTo>
                <a:lnTo>
                  <a:pt x="246404" y="16464"/>
                </a:lnTo>
                <a:lnTo>
                  <a:pt x="246683" y="16520"/>
                </a:lnTo>
                <a:lnTo>
                  <a:pt x="246962" y="16464"/>
                </a:lnTo>
                <a:lnTo>
                  <a:pt x="247129" y="16297"/>
                </a:lnTo>
                <a:lnTo>
                  <a:pt x="247297" y="16130"/>
                </a:lnTo>
                <a:lnTo>
                  <a:pt x="247352" y="15851"/>
                </a:lnTo>
                <a:lnTo>
                  <a:pt x="247297" y="15683"/>
                </a:lnTo>
                <a:lnTo>
                  <a:pt x="263761" y="1507"/>
                </a:lnTo>
                <a:lnTo>
                  <a:pt x="263872" y="1619"/>
                </a:lnTo>
                <a:lnTo>
                  <a:pt x="264040" y="1730"/>
                </a:lnTo>
                <a:lnTo>
                  <a:pt x="264151" y="1786"/>
                </a:lnTo>
                <a:lnTo>
                  <a:pt x="264319" y="1786"/>
                </a:lnTo>
                <a:lnTo>
                  <a:pt x="264542" y="1730"/>
                </a:lnTo>
                <a:lnTo>
                  <a:pt x="264765" y="1619"/>
                </a:lnTo>
                <a:lnTo>
                  <a:pt x="264877" y="1451"/>
                </a:lnTo>
                <a:lnTo>
                  <a:pt x="264988" y="1228"/>
                </a:lnTo>
                <a:lnTo>
                  <a:pt x="280839" y="3237"/>
                </a:lnTo>
                <a:lnTo>
                  <a:pt x="280839" y="3349"/>
                </a:lnTo>
                <a:lnTo>
                  <a:pt x="280894" y="3628"/>
                </a:lnTo>
                <a:lnTo>
                  <a:pt x="281062" y="3795"/>
                </a:lnTo>
                <a:lnTo>
                  <a:pt x="281229" y="3963"/>
                </a:lnTo>
                <a:lnTo>
                  <a:pt x="281508" y="4019"/>
                </a:lnTo>
                <a:lnTo>
                  <a:pt x="281787" y="3963"/>
                </a:lnTo>
                <a:lnTo>
                  <a:pt x="281955" y="3795"/>
                </a:lnTo>
                <a:lnTo>
                  <a:pt x="282122" y="3628"/>
                </a:lnTo>
                <a:lnTo>
                  <a:pt x="282178" y="3349"/>
                </a:lnTo>
                <a:lnTo>
                  <a:pt x="285750" y="3349"/>
                </a:lnTo>
                <a:lnTo>
                  <a:pt x="285750" y="3126"/>
                </a:lnTo>
                <a:lnTo>
                  <a:pt x="282122" y="3126"/>
                </a:lnTo>
                <a:lnTo>
                  <a:pt x="282067" y="2958"/>
                </a:lnTo>
                <a:lnTo>
                  <a:pt x="281899" y="2791"/>
                </a:lnTo>
                <a:lnTo>
                  <a:pt x="281732" y="2735"/>
                </a:lnTo>
                <a:lnTo>
                  <a:pt x="281508" y="2679"/>
                </a:lnTo>
                <a:lnTo>
                  <a:pt x="281341" y="2679"/>
                </a:lnTo>
                <a:lnTo>
                  <a:pt x="281174" y="2791"/>
                </a:lnTo>
                <a:lnTo>
                  <a:pt x="281006" y="2902"/>
                </a:lnTo>
                <a:lnTo>
                  <a:pt x="280894" y="3014"/>
                </a:lnTo>
                <a:lnTo>
                  <a:pt x="264988" y="1005"/>
                </a:lnTo>
                <a:lnTo>
                  <a:pt x="264877" y="782"/>
                </a:lnTo>
                <a:lnTo>
                  <a:pt x="264765" y="614"/>
                </a:lnTo>
                <a:lnTo>
                  <a:pt x="264542" y="503"/>
                </a:lnTo>
                <a:lnTo>
                  <a:pt x="264319" y="447"/>
                </a:lnTo>
                <a:lnTo>
                  <a:pt x="264040" y="503"/>
                </a:lnTo>
                <a:lnTo>
                  <a:pt x="263872" y="670"/>
                </a:lnTo>
                <a:lnTo>
                  <a:pt x="263705" y="838"/>
                </a:lnTo>
                <a:lnTo>
                  <a:pt x="263649" y="1117"/>
                </a:lnTo>
                <a:lnTo>
                  <a:pt x="263705" y="1284"/>
                </a:lnTo>
                <a:lnTo>
                  <a:pt x="247241" y="15460"/>
                </a:lnTo>
                <a:lnTo>
                  <a:pt x="247129" y="15348"/>
                </a:lnTo>
                <a:lnTo>
                  <a:pt x="246962" y="15237"/>
                </a:lnTo>
                <a:lnTo>
                  <a:pt x="246850" y="15181"/>
                </a:lnTo>
                <a:lnTo>
                  <a:pt x="246683" y="15181"/>
                </a:lnTo>
                <a:lnTo>
                  <a:pt x="246404" y="15237"/>
                </a:lnTo>
                <a:lnTo>
                  <a:pt x="246236" y="15404"/>
                </a:lnTo>
                <a:lnTo>
                  <a:pt x="246069" y="15571"/>
                </a:lnTo>
                <a:lnTo>
                  <a:pt x="246013" y="15851"/>
                </a:lnTo>
                <a:lnTo>
                  <a:pt x="246069" y="16130"/>
                </a:lnTo>
                <a:lnTo>
                  <a:pt x="230330" y="22269"/>
                </a:lnTo>
                <a:lnTo>
                  <a:pt x="230219" y="22101"/>
                </a:lnTo>
                <a:lnTo>
                  <a:pt x="230051" y="21990"/>
                </a:lnTo>
                <a:lnTo>
                  <a:pt x="229884" y="21934"/>
                </a:lnTo>
                <a:lnTo>
                  <a:pt x="229716" y="21878"/>
                </a:lnTo>
                <a:lnTo>
                  <a:pt x="229437" y="21934"/>
                </a:lnTo>
                <a:lnTo>
                  <a:pt x="229270" y="22101"/>
                </a:lnTo>
                <a:lnTo>
                  <a:pt x="229102" y="22269"/>
                </a:lnTo>
                <a:lnTo>
                  <a:pt x="229046" y="22548"/>
                </a:lnTo>
                <a:lnTo>
                  <a:pt x="229102" y="22827"/>
                </a:lnTo>
                <a:lnTo>
                  <a:pt x="212694" y="32315"/>
                </a:lnTo>
                <a:lnTo>
                  <a:pt x="212582" y="32147"/>
                </a:lnTo>
                <a:lnTo>
                  <a:pt x="212415" y="32036"/>
                </a:lnTo>
                <a:lnTo>
                  <a:pt x="212248" y="31924"/>
                </a:lnTo>
                <a:lnTo>
                  <a:pt x="212080" y="31924"/>
                </a:lnTo>
                <a:lnTo>
                  <a:pt x="211913" y="31980"/>
                </a:lnTo>
                <a:lnTo>
                  <a:pt x="211745" y="32036"/>
                </a:lnTo>
                <a:lnTo>
                  <a:pt x="211578" y="32147"/>
                </a:lnTo>
                <a:lnTo>
                  <a:pt x="211466" y="32315"/>
                </a:lnTo>
                <a:lnTo>
                  <a:pt x="195504" y="26120"/>
                </a:lnTo>
                <a:lnTo>
                  <a:pt x="195560" y="25896"/>
                </a:lnTo>
                <a:lnTo>
                  <a:pt x="195504" y="25617"/>
                </a:lnTo>
                <a:lnTo>
                  <a:pt x="195337" y="25450"/>
                </a:lnTo>
                <a:lnTo>
                  <a:pt x="195169" y="25282"/>
                </a:lnTo>
                <a:lnTo>
                  <a:pt x="194890" y="25227"/>
                </a:lnTo>
                <a:lnTo>
                  <a:pt x="194723" y="25227"/>
                </a:lnTo>
                <a:lnTo>
                  <a:pt x="194556" y="25338"/>
                </a:lnTo>
                <a:lnTo>
                  <a:pt x="178203" y="7144"/>
                </a:lnTo>
                <a:lnTo>
                  <a:pt x="178315" y="6921"/>
                </a:lnTo>
                <a:lnTo>
                  <a:pt x="178371" y="6698"/>
                </a:lnTo>
                <a:lnTo>
                  <a:pt x="178315" y="6419"/>
                </a:lnTo>
                <a:lnTo>
                  <a:pt x="178147" y="6251"/>
                </a:lnTo>
                <a:lnTo>
                  <a:pt x="177980" y="6084"/>
                </a:lnTo>
                <a:lnTo>
                  <a:pt x="177701" y="6028"/>
                </a:lnTo>
                <a:lnTo>
                  <a:pt x="177533" y="6028"/>
                </a:lnTo>
                <a:lnTo>
                  <a:pt x="177366" y="6084"/>
                </a:lnTo>
                <a:lnTo>
                  <a:pt x="177254" y="6195"/>
                </a:lnTo>
                <a:lnTo>
                  <a:pt x="177143" y="6307"/>
                </a:lnTo>
                <a:lnTo>
                  <a:pt x="160958" y="726"/>
                </a:lnTo>
                <a:lnTo>
                  <a:pt x="160958" y="670"/>
                </a:lnTo>
                <a:lnTo>
                  <a:pt x="160902" y="391"/>
                </a:lnTo>
                <a:lnTo>
                  <a:pt x="160734" y="224"/>
                </a:lnTo>
                <a:lnTo>
                  <a:pt x="160567" y="56"/>
                </a:lnTo>
                <a:lnTo>
                  <a:pt x="160288" y="0"/>
                </a:lnTo>
                <a:close/>
              </a:path>
            </a:pathLst>
          </a:custGeom>
          <a:solidFill>
            <a:srgbClr val="FFFFFF">
              <a:alpha val="3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6" name="Google Shape;656;p9"/>
          <p:cNvSpPr txBox="1"/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57" name="Google Shape;657;p9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no graph">
  <p:cSld name="TITLE_ONLY_1">
    <p:spTree>
      <p:nvGrpSpPr>
        <p:cNvPr id="658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0"/>
          <p:cNvSpPr/>
          <p:nvPr/>
        </p:nvSpPr>
        <p:spPr>
          <a:xfrm>
            <a:off x="-25" y="-11875"/>
            <a:ext cx="9144000" cy="823200"/>
          </a:xfrm>
          <a:prstGeom prst="rect">
            <a:avLst/>
          </a:pr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10"/>
          <p:cNvSpPr txBox="1"/>
          <p:nvPr>
            <p:ph type="title"/>
          </p:nvPr>
        </p:nvSpPr>
        <p:spPr>
          <a:xfrm>
            <a:off x="739675" y="-1"/>
            <a:ext cx="7686000" cy="71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1" name="Google Shape;661;p10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5143488"/>
          </a:xfrm>
          <a:custGeom>
            <a:rect b="b" l="l" r="r" t="t"/>
            <a:pathLst>
              <a:path extrusionOk="0" h="160734" w="285750">
                <a:moveTo>
                  <a:pt x="17190" y="8595"/>
                </a:moveTo>
                <a:lnTo>
                  <a:pt x="17190" y="16799"/>
                </a:lnTo>
                <a:lnTo>
                  <a:pt x="8762" y="16799"/>
                </a:lnTo>
                <a:lnTo>
                  <a:pt x="8762" y="8595"/>
                </a:lnTo>
                <a:close/>
                <a:moveTo>
                  <a:pt x="25840" y="8595"/>
                </a:moveTo>
                <a:lnTo>
                  <a:pt x="25840" y="16799"/>
                </a:lnTo>
                <a:lnTo>
                  <a:pt x="17413" y="16799"/>
                </a:lnTo>
                <a:lnTo>
                  <a:pt x="17413" y="8595"/>
                </a:lnTo>
                <a:close/>
                <a:moveTo>
                  <a:pt x="34547" y="8595"/>
                </a:moveTo>
                <a:lnTo>
                  <a:pt x="34547" y="16799"/>
                </a:lnTo>
                <a:lnTo>
                  <a:pt x="26064" y="16799"/>
                </a:lnTo>
                <a:lnTo>
                  <a:pt x="26064" y="8595"/>
                </a:lnTo>
                <a:close/>
                <a:moveTo>
                  <a:pt x="43197" y="8595"/>
                </a:moveTo>
                <a:lnTo>
                  <a:pt x="43197" y="16799"/>
                </a:lnTo>
                <a:lnTo>
                  <a:pt x="34770" y="16799"/>
                </a:lnTo>
                <a:lnTo>
                  <a:pt x="34770" y="8595"/>
                </a:lnTo>
                <a:close/>
                <a:moveTo>
                  <a:pt x="51848" y="8595"/>
                </a:moveTo>
                <a:lnTo>
                  <a:pt x="51848" y="16799"/>
                </a:lnTo>
                <a:lnTo>
                  <a:pt x="43421" y="16799"/>
                </a:lnTo>
                <a:lnTo>
                  <a:pt x="43421" y="8595"/>
                </a:lnTo>
                <a:close/>
                <a:moveTo>
                  <a:pt x="60499" y="8595"/>
                </a:moveTo>
                <a:lnTo>
                  <a:pt x="60499" y="16799"/>
                </a:lnTo>
                <a:lnTo>
                  <a:pt x="52071" y="16799"/>
                </a:lnTo>
                <a:lnTo>
                  <a:pt x="52071" y="8595"/>
                </a:lnTo>
                <a:close/>
                <a:moveTo>
                  <a:pt x="69149" y="8595"/>
                </a:moveTo>
                <a:lnTo>
                  <a:pt x="69149" y="16799"/>
                </a:lnTo>
                <a:lnTo>
                  <a:pt x="60722" y="16799"/>
                </a:lnTo>
                <a:lnTo>
                  <a:pt x="60722" y="8595"/>
                </a:lnTo>
                <a:close/>
                <a:moveTo>
                  <a:pt x="77800" y="8595"/>
                </a:moveTo>
                <a:lnTo>
                  <a:pt x="77800" y="16799"/>
                </a:lnTo>
                <a:lnTo>
                  <a:pt x="69373" y="16799"/>
                </a:lnTo>
                <a:lnTo>
                  <a:pt x="69373" y="8595"/>
                </a:lnTo>
                <a:close/>
                <a:moveTo>
                  <a:pt x="86506" y="8595"/>
                </a:moveTo>
                <a:lnTo>
                  <a:pt x="86506" y="16799"/>
                </a:lnTo>
                <a:lnTo>
                  <a:pt x="78023" y="16799"/>
                </a:lnTo>
                <a:lnTo>
                  <a:pt x="78023" y="8595"/>
                </a:lnTo>
                <a:close/>
                <a:moveTo>
                  <a:pt x="95157" y="8595"/>
                </a:moveTo>
                <a:lnTo>
                  <a:pt x="95157" y="16799"/>
                </a:lnTo>
                <a:lnTo>
                  <a:pt x="86730" y="16799"/>
                </a:lnTo>
                <a:lnTo>
                  <a:pt x="86730" y="8595"/>
                </a:lnTo>
                <a:close/>
                <a:moveTo>
                  <a:pt x="103808" y="8595"/>
                </a:moveTo>
                <a:lnTo>
                  <a:pt x="103808" y="16799"/>
                </a:lnTo>
                <a:lnTo>
                  <a:pt x="95380" y="16799"/>
                </a:lnTo>
                <a:lnTo>
                  <a:pt x="95380" y="8595"/>
                </a:lnTo>
                <a:close/>
                <a:moveTo>
                  <a:pt x="112458" y="8595"/>
                </a:moveTo>
                <a:lnTo>
                  <a:pt x="112458" y="16799"/>
                </a:lnTo>
                <a:lnTo>
                  <a:pt x="104031" y="16799"/>
                </a:lnTo>
                <a:lnTo>
                  <a:pt x="104031" y="8595"/>
                </a:lnTo>
                <a:close/>
                <a:moveTo>
                  <a:pt x="121109" y="8595"/>
                </a:moveTo>
                <a:lnTo>
                  <a:pt x="121109" y="16799"/>
                </a:lnTo>
                <a:lnTo>
                  <a:pt x="112681" y="16799"/>
                </a:lnTo>
                <a:lnTo>
                  <a:pt x="112681" y="8595"/>
                </a:lnTo>
                <a:close/>
                <a:moveTo>
                  <a:pt x="129760" y="8595"/>
                </a:moveTo>
                <a:lnTo>
                  <a:pt x="129760" y="16799"/>
                </a:lnTo>
                <a:lnTo>
                  <a:pt x="121332" y="16799"/>
                </a:lnTo>
                <a:lnTo>
                  <a:pt x="121332" y="8595"/>
                </a:lnTo>
                <a:close/>
                <a:moveTo>
                  <a:pt x="138410" y="8595"/>
                </a:moveTo>
                <a:lnTo>
                  <a:pt x="138410" y="16799"/>
                </a:lnTo>
                <a:lnTo>
                  <a:pt x="129983" y="16799"/>
                </a:lnTo>
                <a:lnTo>
                  <a:pt x="129983" y="8595"/>
                </a:lnTo>
                <a:close/>
                <a:moveTo>
                  <a:pt x="147117" y="8595"/>
                </a:moveTo>
                <a:lnTo>
                  <a:pt x="147117" y="16799"/>
                </a:lnTo>
                <a:lnTo>
                  <a:pt x="138633" y="16799"/>
                </a:lnTo>
                <a:lnTo>
                  <a:pt x="138633" y="8595"/>
                </a:lnTo>
                <a:close/>
                <a:moveTo>
                  <a:pt x="155767" y="8595"/>
                </a:moveTo>
                <a:lnTo>
                  <a:pt x="155767" y="16799"/>
                </a:lnTo>
                <a:lnTo>
                  <a:pt x="147340" y="16799"/>
                </a:lnTo>
                <a:lnTo>
                  <a:pt x="147340" y="8595"/>
                </a:lnTo>
                <a:close/>
                <a:moveTo>
                  <a:pt x="164418" y="8595"/>
                </a:moveTo>
                <a:lnTo>
                  <a:pt x="164418" y="16799"/>
                </a:lnTo>
                <a:lnTo>
                  <a:pt x="155990" y="16799"/>
                </a:lnTo>
                <a:lnTo>
                  <a:pt x="155990" y="8595"/>
                </a:lnTo>
                <a:close/>
                <a:moveTo>
                  <a:pt x="173069" y="8595"/>
                </a:moveTo>
                <a:lnTo>
                  <a:pt x="173069" y="16799"/>
                </a:lnTo>
                <a:lnTo>
                  <a:pt x="164641" y="16799"/>
                </a:lnTo>
                <a:lnTo>
                  <a:pt x="164641" y="8595"/>
                </a:lnTo>
                <a:close/>
                <a:moveTo>
                  <a:pt x="181719" y="8595"/>
                </a:moveTo>
                <a:lnTo>
                  <a:pt x="181719" y="16799"/>
                </a:lnTo>
                <a:lnTo>
                  <a:pt x="173292" y="16799"/>
                </a:lnTo>
                <a:lnTo>
                  <a:pt x="173292" y="8595"/>
                </a:lnTo>
                <a:close/>
                <a:moveTo>
                  <a:pt x="190370" y="8595"/>
                </a:moveTo>
                <a:lnTo>
                  <a:pt x="190370" y="16799"/>
                </a:lnTo>
                <a:lnTo>
                  <a:pt x="181942" y="16799"/>
                </a:lnTo>
                <a:lnTo>
                  <a:pt x="181942" y="8595"/>
                </a:lnTo>
                <a:close/>
                <a:moveTo>
                  <a:pt x="199020" y="8595"/>
                </a:moveTo>
                <a:lnTo>
                  <a:pt x="199020" y="16799"/>
                </a:lnTo>
                <a:lnTo>
                  <a:pt x="190593" y="16799"/>
                </a:lnTo>
                <a:lnTo>
                  <a:pt x="190593" y="8595"/>
                </a:lnTo>
                <a:close/>
                <a:moveTo>
                  <a:pt x="207727" y="8595"/>
                </a:moveTo>
                <a:lnTo>
                  <a:pt x="207727" y="16799"/>
                </a:lnTo>
                <a:lnTo>
                  <a:pt x="199244" y="16799"/>
                </a:lnTo>
                <a:lnTo>
                  <a:pt x="199244" y="8595"/>
                </a:lnTo>
                <a:close/>
                <a:moveTo>
                  <a:pt x="216377" y="8595"/>
                </a:moveTo>
                <a:lnTo>
                  <a:pt x="216377" y="16799"/>
                </a:lnTo>
                <a:lnTo>
                  <a:pt x="207950" y="16799"/>
                </a:lnTo>
                <a:lnTo>
                  <a:pt x="207950" y="8595"/>
                </a:lnTo>
                <a:close/>
                <a:moveTo>
                  <a:pt x="225028" y="8595"/>
                </a:moveTo>
                <a:lnTo>
                  <a:pt x="225028" y="16799"/>
                </a:lnTo>
                <a:lnTo>
                  <a:pt x="216601" y="16799"/>
                </a:lnTo>
                <a:lnTo>
                  <a:pt x="216601" y="8595"/>
                </a:lnTo>
                <a:close/>
                <a:moveTo>
                  <a:pt x="233679" y="8595"/>
                </a:moveTo>
                <a:lnTo>
                  <a:pt x="233679" y="16799"/>
                </a:lnTo>
                <a:lnTo>
                  <a:pt x="225251" y="16799"/>
                </a:lnTo>
                <a:lnTo>
                  <a:pt x="225251" y="8595"/>
                </a:lnTo>
                <a:close/>
                <a:moveTo>
                  <a:pt x="242329" y="8595"/>
                </a:moveTo>
                <a:lnTo>
                  <a:pt x="242329" y="16799"/>
                </a:lnTo>
                <a:lnTo>
                  <a:pt x="233902" y="16799"/>
                </a:lnTo>
                <a:lnTo>
                  <a:pt x="233902" y="8595"/>
                </a:lnTo>
                <a:close/>
                <a:moveTo>
                  <a:pt x="250980" y="8595"/>
                </a:moveTo>
                <a:lnTo>
                  <a:pt x="250980" y="16799"/>
                </a:lnTo>
                <a:lnTo>
                  <a:pt x="242553" y="16799"/>
                </a:lnTo>
                <a:lnTo>
                  <a:pt x="242553" y="8595"/>
                </a:lnTo>
                <a:close/>
                <a:moveTo>
                  <a:pt x="259686" y="8595"/>
                </a:moveTo>
                <a:lnTo>
                  <a:pt x="259686" y="16799"/>
                </a:lnTo>
                <a:lnTo>
                  <a:pt x="251203" y="16799"/>
                </a:lnTo>
                <a:lnTo>
                  <a:pt x="251203" y="8595"/>
                </a:lnTo>
                <a:close/>
                <a:moveTo>
                  <a:pt x="268337" y="8595"/>
                </a:moveTo>
                <a:lnTo>
                  <a:pt x="268337" y="16799"/>
                </a:lnTo>
                <a:lnTo>
                  <a:pt x="259910" y="16799"/>
                </a:lnTo>
                <a:lnTo>
                  <a:pt x="259910" y="8595"/>
                </a:lnTo>
                <a:close/>
                <a:moveTo>
                  <a:pt x="276988" y="8595"/>
                </a:moveTo>
                <a:lnTo>
                  <a:pt x="276988" y="16799"/>
                </a:lnTo>
                <a:lnTo>
                  <a:pt x="268560" y="16799"/>
                </a:lnTo>
                <a:lnTo>
                  <a:pt x="268560" y="8595"/>
                </a:lnTo>
                <a:close/>
                <a:moveTo>
                  <a:pt x="17190" y="17022"/>
                </a:moveTo>
                <a:lnTo>
                  <a:pt x="17190" y="25282"/>
                </a:lnTo>
                <a:lnTo>
                  <a:pt x="8762" y="25282"/>
                </a:lnTo>
                <a:lnTo>
                  <a:pt x="8762" y="17022"/>
                </a:lnTo>
                <a:close/>
                <a:moveTo>
                  <a:pt x="25840" y="17022"/>
                </a:moveTo>
                <a:lnTo>
                  <a:pt x="25840" y="25282"/>
                </a:lnTo>
                <a:lnTo>
                  <a:pt x="17413" y="25282"/>
                </a:lnTo>
                <a:lnTo>
                  <a:pt x="17413" y="17022"/>
                </a:lnTo>
                <a:close/>
                <a:moveTo>
                  <a:pt x="34547" y="17022"/>
                </a:moveTo>
                <a:lnTo>
                  <a:pt x="34547" y="25282"/>
                </a:lnTo>
                <a:lnTo>
                  <a:pt x="26064" y="25282"/>
                </a:lnTo>
                <a:lnTo>
                  <a:pt x="26064" y="17022"/>
                </a:lnTo>
                <a:close/>
                <a:moveTo>
                  <a:pt x="43197" y="17022"/>
                </a:moveTo>
                <a:lnTo>
                  <a:pt x="43197" y="25282"/>
                </a:lnTo>
                <a:lnTo>
                  <a:pt x="34770" y="25282"/>
                </a:lnTo>
                <a:lnTo>
                  <a:pt x="34770" y="17022"/>
                </a:lnTo>
                <a:close/>
                <a:moveTo>
                  <a:pt x="51848" y="17022"/>
                </a:moveTo>
                <a:lnTo>
                  <a:pt x="51848" y="25282"/>
                </a:lnTo>
                <a:lnTo>
                  <a:pt x="43421" y="25282"/>
                </a:lnTo>
                <a:lnTo>
                  <a:pt x="43421" y="17022"/>
                </a:lnTo>
                <a:close/>
                <a:moveTo>
                  <a:pt x="60499" y="17022"/>
                </a:moveTo>
                <a:lnTo>
                  <a:pt x="60499" y="25282"/>
                </a:lnTo>
                <a:lnTo>
                  <a:pt x="52071" y="25282"/>
                </a:lnTo>
                <a:lnTo>
                  <a:pt x="52071" y="17022"/>
                </a:lnTo>
                <a:close/>
                <a:moveTo>
                  <a:pt x="69149" y="17022"/>
                </a:moveTo>
                <a:lnTo>
                  <a:pt x="69149" y="25282"/>
                </a:lnTo>
                <a:lnTo>
                  <a:pt x="60722" y="25282"/>
                </a:lnTo>
                <a:lnTo>
                  <a:pt x="60722" y="17022"/>
                </a:lnTo>
                <a:close/>
                <a:moveTo>
                  <a:pt x="77800" y="17022"/>
                </a:moveTo>
                <a:lnTo>
                  <a:pt x="77800" y="25282"/>
                </a:lnTo>
                <a:lnTo>
                  <a:pt x="69373" y="25282"/>
                </a:lnTo>
                <a:lnTo>
                  <a:pt x="69373" y="17022"/>
                </a:lnTo>
                <a:close/>
                <a:moveTo>
                  <a:pt x="86506" y="17022"/>
                </a:moveTo>
                <a:lnTo>
                  <a:pt x="86506" y="25282"/>
                </a:lnTo>
                <a:lnTo>
                  <a:pt x="78023" y="25282"/>
                </a:lnTo>
                <a:lnTo>
                  <a:pt x="78023" y="17022"/>
                </a:lnTo>
                <a:close/>
                <a:moveTo>
                  <a:pt x="95157" y="17022"/>
                </a:moveTo>
                <a:lnTo>
                  <a:pt x="95157" y="25282"/>
                </a:lnTo>
                <a:lnTo>
                  <a:pt x="86730" y="25282"/>
                </a:lnTo>
                <a:lnTo>
                  <a:pt x="86730" y="17022"/>
                </a:lnTo>
                <a:close/>
                <a:moveTo>
                  <a:pt x="103808" y="17022"/>
                </a:moveTo>
                <a:lnTo>
                  <a:pt x="103808" y="25282"/>
                </a:lnTo>
                <a:lnTo>
                  <a:pt x="95380" y="25282"/>
                </a:lnTo>
                <a:lnTo>
                  <a:pt x="95380" y="17022"/>
                </a:lnTo>
                <a:close/>
                <a:moveTo>
                  <a:pt x="112458" y="17022"/>
                </a:moveTo>
                <a:lnTo>
                  <a:pt x="112458" y="25282"/>
                </a:lnTo>
                <a:lnTo>
                  <a:pt x="104031" y="25282"/>
                </a:lnTo>
                <a:lnTo>
                  <a:pt x="104031" y="17022"/>
                </a:lnTo>
                <a:close/>
                <a:moveTo>
                  <a:pt x="121109" y="17022"/>
                </a:moveTo>
                <a:lnTo>
                  <a:pt x="121109" y="25282"/>
                </a:lnTo>
                <a:lnTo>
                  <a:pt x="112681" y="25282"/>
                </a:lnTo>
                <a:lnTo>
                  <a:pt x="112681" y="17022"/>
                </a:lnTo>
                <a:close/>
                <a:moveTo>
                  <a:pt x="129760" y="17022"/>
                </a:moveTo>
                <a:lnTo>
                  <a:pt x="129760" y="25282"/>
                </a:lnTo>
                <a:lnTo>
                  <a:pt x="121332" y="25282"/>
                </a:lnTo>
                <a:lnTo>
                  <a:pt x="121332" y="17022"/>
                </a:lnTo>
                <a:close/>
                <a:moveTo>
                  <a:pt x="138410" y="17022"/>
                </a:moveTo>
                <a:lnTo>
                  <a:pt x="138410" y="25282"/>
                </a:lnTo>
                <a:lnTo>
                  <a:pt x="129983" y="25282"/>
                </a:lnTo>
                <a:lnTo>
                  <a:pt x="129983" y="17022"/>
                </a:lnTo>
                <a:close/>
                <a:moveTo>
                  <a:pt x="147117" y="17022"/>
                </a:moveTo>
                <a:lnTo>
                  <a:pt x="147117" y="25282"/>
                </a:lnTo>
                <a:lnTo>
                  <a:pt x="138633" y="25282"/>
                </a:lnTo>
                <a:lnTo>
                  <a:pt x="138633" y="17022"/>
                </a:lnTo>
                <a:close/>
                <a:moveTo>
                  <a:pt x="155767" y="17022"/>
                </a:moveTo>
                <a:lnTo>
                  <a:pt x="155767" y="25282"/>
                </a:lnTo>
                <a:lnTo>
                  <a:pt x="147340" y="25282"/>
                </a:lnTo>
                <a:lnTo>
                  <a:pt x="147340" y="17022"/>
                </a:lnTo>
                <a:close/>
                <a:moveTo>
                  <a:pt x="164418" y="17022"/>
                </a:moveTo>
                <a:lnTo>
                  <a:pt x="164418" y="25282"/>
                </a:lnTo>
                <a:lnTo>
                  <a:pt x="155990" y="25282"/>
                </a:lnTo>
                <a:lnTo>
                  <a:pt x="155990" y="17022"/>
                </a:lnTo>
                <a:close/>
                <a:moveTo>
                  <a:pt x="173069" y="17022"/>
                </a:moveTo>
                <a:lnTo>
                  <a:pt x="173069" y="25282"/>
                </a:lnTo>
                <a:lnTo>
                  <a:pt x="164641" y="25282"/>
                </a:lnTo>
                <a:lnTo>
                  <a:pt x="164641" y="17022"/>
                </a:lnTo>
                <a:close/>
                <a:moveTo>
                  <a:pt x="181719" y="17022"/>
                </a:moveTo>
                <a:lnTo>
                  <a:pt x="181719" y="25282"/>
                </a:lnTo>
                <a:lnTo>
                  <a:pt x="173292" y="25282"/>
                </a:lnTo>
                <a:lnTo>
                  <a:pt x="173292" y="17022"/>
                </a:lnTo>
                <a:close/>
                <a:moveTo>
                  <a:pt x="190370" y="17022"/>
                </a:moveTo>
                <a:lnTo>
                  <a:pt x="190370" y="25282"/>
                </a:lnTo>
                <a:lnTo>
                  <a:pt x="181942" y="25282"/>
                </a:lnTo>
                <a:lnTo>
                  <a:pt x="181942" y="17022"/>
                </a:lnTo>
                <a:close/>
                <a:moveTo>
                  <a:pt x="199020" y="17022"/>
                </a:moveTo>
                <a:lnTo>
                  <a:pt x="199020" y="25282"/>
                </a:lnTo>
                <a:lnTo>
                  <a:pt x="190593" y="25282"/>
                </a:lnTo>
                <a:lnTo>
                  <a:pt x="190593" y="17022"/>
                </a:lnTo>
                <a:close/>
                <a:moveTo>
                  <a:pt x="207727" y="17022"/>
                </a:moveTo>
                <a:lnTo>
                  <a:pt x="207727" y="25282"/>
                </a:lnTo>
                <a:lnTo>
                  <a:pt x="199244" y="25282"/>
                </a:lnTo>
                <a:lnTo>
                  <a:pt x="199244" y="17022"/>
                </a:lnTo>
                <a:close/>
                <a:moveTo>
                  <a:pt x="216377" y="17022"/>
                </a:moveTo>
                <a:lnTo>
                  <a:pt x="216377" y="25282"/>
                </a:lnTo>
                <a:lnTo>
                  <a:pt x="207950" y="25282"/>
                </a:lnTo>
                <a:lnTo>
                  <a:pt x="207950" y="17022"/>
                </a:lnTo>
                <a:close/>
                <a:moveTo>
                  <a:pt x="225028" y="17022"/>
                </a:moveTo>
                <a:lnTo>
                  <a:pt x="225028" y="25282"/>
                </a:lnTo>
                <a:lnTo>
                  <a:pt x="216601" y="25282"/>
                </a:lnTo>
                <a:lnTo>
                  <a:pt x="216601" y="17022"/>
                </a:lnTo>
                <a:close/>
                <a:moveTo>
                  <a:pt x="233679" y="17022"/>
                </a:moveTo>
                <a:lnTo>
                  <a:pt x="233679" y="25282"/>
                </a:lnTo>
                <a:lnTo>
                  <a:pt x="225251" y="25282"/>
                </a:lnTo>
                <a:lnTo>
                  <a:pt x="225251" y="17022"/>
                </a:lnTo>
                <a:close/>
                <a:moveTo>
                  <a:pt x="242329" y="17022"/>
                </a:moveTo>
                <a:lnTo>
                  <a:pt x="242329" y="25282"/>
                </a:lnTo>
                <a:lnTo>
                  <a:pt x="233902" y="25282"/>
                </a:lnTo>
                <a:lnTo>
                  <a:pt x="233902" y="17022"/>
                </a:lnTo>
                <a:close/>
                <a:moveTo>
                  <a:pt x="250980" y="17022"/>
                </a:moveTo>
                <a:lnTo>
                  <a:pt x="250980" y="25282"/>
                </a:lnTo>
                <a:lnTo>
                  <a:pt x="242553" y="25282"/>
                </a:lnTo>
                <a:lnTo>
                  <a:pt x="242553" y="17022"/>
                </a:lnTo>
                <a:close/>
                <a:moveTo>
                  <a:pt x="259686" y="17022"/>
                </a:moveTo>
                <a:lnTo>
                  <a:pt x="259686" y="25282"/>
                </a:lnTo>
                <a:lnTo>
                  <a:pt x="251203" y="25282"/>
                </a:lnTo>
                <a:lnTo>
                  <a:pt x="251203" y="17022"/>
                </a:lnTo>
                <a:close/>
                <a:moveTo>
                  <a:pt x="268337" y="17022"/>
                </a:moveTo>
                <a:lnTo>
                  <a:pt x="268337" y="25282"/>
                </a:lnTo>
                <a:lnTo>
                  <a:pt x="259910" y="25282"/>
                </a:lnTo>
                <a:lnTo>
                  <a:pt x="259910" y="17022"/>
                </a:lnTo>
                <a:close/>
                <a:moveTo>
                  <a:pt x="276988" y="17022"/>
                </a:moveTo>
                <a:lnTo>
                  <a:pt x="276988" y="25282"/>
                </a:lnTo>
                <a:lnTo>
                  <a:pt x="268560" y="25282"/>
                </a:lnTo>
                <a:lnTo>
                  <a:pt x="268560" y="17022"/>
                </a:lnTo>
                <a:close/>
                <a:moveTo>
                  <a:pt x="17190" y="25505"/>
                </a:moveTo>
                <a:lnTo>
                  <a:pt x="17190" y="33709"/>
                </a:lnTo>
                <a:lnTo>
                  <a:pt x="8762" y="33709"/>
                </a:lnTo>
                <a:lnTo>
                  <a:pt x="8762" y="25505"/>
                </a:lnTo>
                <a:close/>
                <a:moveTo>
                  <a:pt x="25840" y="25505"/>
                </a:moveTo>
                <a:lnTo>
                  <a:pt x="25840" y="33709"/>
                </a:lnTo>
                <a:lnTo>
                  <a:pt x="17413" y="33709"/>
                </a:lnTo>
                <a:lnTo>
                  <a:pt x="17413" y="25505"/>
                </a:lnTo>
                <a:close/>
                <a:moveTo>
                  <a:pt x="34547" y="25505"/>
                </a:moveTo>
                <a:lnTo>
                  <a:pt x="34547" y="33709"/>
                </a:lnTo>
                <a:lnTo>
                  <a:pt x="26064" y="33709"/>
                </a:lnTo>
                <a:lnTo>
                  <a:pt x="26064" y="25505"/>
                </a:lnTo>
                <a:close/>
                <a:moveTo>
                  <a:pt x="43197" y="25505"/>
                </a:moveTo>
                <a:lnTo>
                  <a:pt x="43197" y="33709"/>
                </a:lnTo>
                <a:lnTo>
                  <a:pt x="34770" y="33709"/>
                </a:lnTo>
                <a:lnTo>
                  <a:pt x="34770" y="25505"/>
                </a:lnTo>
                <a:close/>
                <a:moveTo>
                  <a:pt x="51848" y="25505"/>
                </a:moveTo>
                <a:lnTo>
                  <a:pt x="51848" y="33709"/>
                </a:lnTo>
                <a:lnTo>
                  <a:pt x="43421" y="33709"/>
                </a:lnTo>
                <a:lnTo>
                  <a:pt x="43421" y="25505"/>
                </a:lnTo>
                <a:close/>
                <a:moveTo>
                  <a:pt x="60499" y="25505"/>
                </a:moveTo>
                <a:lnTo>
                  <a:pt x="60499" y="33709"/>
                </a:lnTo>
                <a:lnTo>
                  <a:pt x="52071" y="33709"/>
                </a:lnTo>
                <a:lnTo>
                  <a:pt x="52071" y="25505"/>
                </a:lnTo>
                <a:close/>
                <a:moveTo>
                  <a:pt x="69149" y="25505"/>
                </a:moveTo>
                <a:lnTo>
                  <a:pt x="69149" y="33709"/>
                </a:lnTo>
                <a:lnTo>
                  <a:pt x="60722" y="33709"/>
                </a:lnTo>
                <a:lnTo>
                  <a:pt x="60722" y="25505"/>
                </a:lnTo>
                <a:close/>
                <a:moveTo>
                  <a:pt x="77800" y="25505"/>
                </a:moveTo>
                <a:lnTo>
                  <a:pt x="77800" y="33709"/>
                </a:lnTo>
                <a:lnTo>
                  <a:pt x="69373" y="33709"/>
                </a:lnTo>
                <a:lnTo>
                  <a:pt x="69373" y="25505"/>
                </a:lnTo>
                <a:close/>
                <a:moveTo>
                  <a:pt x="86506" y="25505"/>
                </a:moveTo>
                <a:lnTo>
                  <a:pt x="86506" y="33709"/>
                </a:lnTo>
                <a:lnTo>
                  <a:pt x="78023" y="33709"/>
                </a:lnTo>
                <a:lnTo>
                  <a:pt x="78023" y="25505"/>
                </a:lnTo>
                <a:close/>
                <a:moveTo>
                  <a:pt x="95157" y="25505"/>
                </a:moveTo>
                <a:lnTo>
                  <a:pt x="95157" y="33709"/>
                </a:lnTo>
                <a:lnTo>
                  <a:pt x="86730" y="33709"/>
                </a:lnTo>
                <a:lnTo>
                  <a:pt x="86730" y="25505"/>
                </a:lnTo>
                <a:close/>
                <a:moveTo>
                  <a:pt x="103808" y="25505"/>
                </a:moveTo>
                <a:lnTo>
                  <a:pt x="103808" y="33709"/>
                </a:lnTo>
                <a:lnTo>
                  <a:pt x="95380" y="33709"/>
                </a:lnTo>
                <a:lnTo>
                  <a:pt x="95380" y="25505"/>
                </a:lnTo>
                <a:close/>
                <a:moveTo>
                  <a:pt x="112458" y="25505"/>
                </a:moveTo>
                <a:lnTo>
                  <a:pt x="112458" y="33709"/>
                </a:lnTo>
                <a:lnTo>
                  <a:pt x="104031" y="33709"/>
                </a:lnTo>
                <a:lnTo>
                  <a:pt x="104031" y="25505"/>
                </a:lnTo>
                <a:close/>
                <a:moveTo>
                  <a:pt x="121109" y="25505"/>
                </a:moveTo>
                <a:lnTo>
                  <a:pt x="121109" y="33709"/>
                </a:lnTo>
                <a:lnTo>
                  <a:pt x="112681" y="33709"/>
                </a:lnTo>
                <a:lnTo>
                  <a:pt x="112681" y="25505"/>
                </a:lnTo>
                <a:close/>
                <a:moveTo>
                  <a:pt x="129760" y="25505"/>
                </a:moveTo>
                <a:lnTo>
                  <a:pt x="129760" y="33709"/>
                </a:lnTo>
                <a:lnTo>
                  <a:pt x="121332" y="33709"/>
                </a:lnTo>
                <a:lnTo>
                  <a:pt x="121332" y="25505"/>
                </a:lnTo>
                <a:close/>
                <a:moveTo>
                  <a:pt x="138410" y="25505"/>
                </a:moveTo>
                <a:lnTo>
                  <a:pt x="138410" y="33709"/>
                </a:lnTo>
                <a:lnTo>
                  <a:pt x="129983" y="33709"/>
                </a:lnTo>
                <a:lnTo>
                  <a:pt x="129983" y="25505"/>
                </a:lnTo>
                <a:close/>
                <a:moveTo>
                  <a:pt x="147117" y="25505"/>
                </a:moveTo>
                <a:lnTo>
                  <a:pt x="147117" y="33709"/>
                </a:lnTo>
                <a:lnTo>
                  <a:pt x="138633" y="33709"/>
                </a:lnTo>
                <a:lnTo>
                  <a:pt x="138633" y="25505"/>
                </a:lnTo>
                <a:close/>
                <a:moveTo>
                  <a:pt x="155767" y="25505"/>
                </a:moveTo>
                <a:lnTo>
                  <a:pt x="155767" y="33709"/>
                </a:lnTo>
                <a:lnTo>
                  <a:pt x="147340" y="33709"/>
                </a:lnTo>
                <a:lnTo>
                  <a:pt x="147340" y="25505"/>
                </a:lnTo>
                <a:close/>
                <a:moveTo>
                  <a:pt x="164418" y="25505"/>
                </a:moveTo>
                <a:lnTo>
                  <a:pt x="164418" y="33709"/>
                </a:lnTo>
                <a:lnTo>
                  <a:pt x="155990" y="33709"/>
                </a:lnTo>
                <a:lnTo>
                  <a:pt x="155990" y="25505"/>
                </a:lnTo>
                <a:close/>
                <a:moveTo>
                  <a:pt x="173069" y="25505"/>
                </a:moveTo>
                <a:lnTo>
                  <a:pt x="173069" y="33709"/>
                </a:lnTo>
                <a:lnTo>
                  <a:pt x="164641" y="33709"/>
                </a:lnTo>
                <a:lnTo>
                  <a:pt x="164641" y="25505"/>
                </a:lnTo>
                <a:close/>
                <a:moveTo>
                  <a:pt x="181719" y="25505"/>
                </a:moveTo>
                <a:lnTo>
                  <a:pt x="181719" y="33709"/>
                </a:lnTo>
                <a:lnTo>
                  <a:pt x="173292" y="33709"/>
                </a:lnTo>
                <a:lnTo>
                  <a:pt x="173292" y="25505"/>
                </a:lnTo>
                <a:close/>
                <a:moveTo>
                  <a:pt x="190370" y="25505"/>
                </a:moveTo>
                <a:lnTo>
                  <a:pt x="190370" y="33709"/>
                </a:lnTo>
                <a:lnTo>
                  <a:pt x="181942" y="33709"/>
                </a:lnTo>
                <a:lnTo>
                  <a:pt x="181942" y="25505"/>
                </a:lnTo>
                <a:close/>
                <a:moveTo>
                  <a:pt x="199020" y="25505"/>
                </a:moveTo>
                <a:lnTo>
                  <a:pt x="199020" y="33709"/>
                </a:lnTo>
                <a:lnTo>
                  <a:pt x="190593" y="33709"/>
                </a:lnTo>
                <a:lnTo>
                  <a:pt x="190593" y="25505"/>
                </a:lnTo>
                <a:close/>
                <a:moveTo>
                  <a:pt x="207727" y="25505"/>
                </a:moveTo>
                <a:lnTo>
                  <a:pt x="207727" y="33709"/>
                </a:lnTo>
                <a:lnTo>
                  <a:pt x="199244" y="33709"/>
                </a:lnTo>
                <a:lnTo>
                  <a:pt x="199244" y="25505"/>
                </a:lnTo>
                <a:close/>
                <a:moveTo>
                  <a:pt x="216377" y="25505"/>
                </a:moveTo>
                <a:lnTo>
                  <a:pt x="216377" y="33709"/>
                </a:lnTo>
                <a:lnTo>
                  <a:pt x="207950" y="33709"/>
                </a:lnTo>
                <a:lnTo>
                  <a:pt x="207950" y="25505"/>
                </a:lnTo>
                <a:close/>
                <a:moveTo>
                  <a:pt x="225028" y="25505"/>
                </a:moveTo>
                <a:lnTo>
                  <a:pt x="225028" y="33709"/>
                </a:lnTo>
                <a:lnTo>
                  <a:pt x="216601" y="33709"/>
                </a:lnTo>
                <a:lnTo>
                  <a:pt x="216601" y="25505"/>
                </a:lnTo>
                <a:close/>
                <a:moveTo>
                  <a:pt x="233679" y="25505"/>
                </a:moveTo>
                <a:lnTo>
                  <a:pt x="233679" y="33709"/>
                </a:lnTo>
                <a:lnTo>
                  <a:pt x="225251" y="33709"/>
                </a:lnTo>
                <a:lnTo>
                  <a:pt x="225251" y="25505"/>
                </a:lnTo>
                <a:close/>
                <a:moveTo>
                  <a:pt x="242329" y="25505"/>
                </a:moveTo>
                <a:lnTo>
                  <a:pt x="242329" y="33709"/>
                </a:lnTo>
                <a:lnTo>
                  <a:pt x="233902" y="33709"/>
                </a:lnTo>
                <a:lnTo>
                  <a:pt x="233902" y="25505"/>
                </a:lnTo>
                <a:close/>
                <a:moveTo>
                  <a:pt x="250980" y="25505"/>
                </a:moveTo>
                <a:lnTo>
                  <a:pt x="250980" y="33709"/>
                </a:lnTo>
                <a:lnTo>
                  <a:pt x="242553" y="33709"/>
                </a:lnTo>
                <a:lnTo>
                  <a:pt x="242553" y="25505"/>
                </a:lnTo>
                <a:close/>
                <a:moveTo>
                  <a:pt x="259686" y="25505"/>
                </a:moveTo>
                <a:lnTo>
                  <a:pt x="259686" y="33709"/>
                </a:lnTo>
                <a:lnTo>
                  <a:pt x="251203" y="33709"/>
                </a:lnTo>
                <a:lnTo>
                  <a:pt x="251203" y="25505"/>
                </a:lnTo>
                <a:close/>
                <a:moveTo>
                  <a:pt x="268337" y="25505"/>
                </a:moveTo>
                <a:lnTo>
                  <a:pt x="268337" y="33709"/>
                </a:lnTo>
                <a:lnTo>
                  <a:pt x="259910" y="33709"/>
                </a:lnTo>
                <a:lnTo>
                  <a:pt x="259910" y="25505"/>
                </a:lnTo>
                <a:close/>
                <a:moveTo>
                  <a:pt x="276988" y="25505"/>
                </a:moveTo>
                <a:lnTo>
                  <a:pt x="276988" y="33709"/>
                </a:lnTo>
                <a:lnTo>
                  <a:pt x="268560" y="33709"/>
                </a:lnTo>
                <a:lnTo>
                  <a:pt x="268560" y="25505"/>
                </a:lnTo>
                <a:close/>
                <a:moveTo>
                  <a:pt x="17190" y="33933"/>
                </a:moveTo>
                <a:lnTo>
                  <a:pt x="17190" y="42193"/>
                </a:lnTo>
                <a:lnTo>
                  <a:pt x="8762" y="42193"/>
                </a:lnTo>
                <a:lnTo>
                  <a:pt x="8762" y="33933"/>
                </a:lnTo>
                <a:close/>
                <a:moveTo>
                  <a:pt x="25840" y="33933"/>
                </a:moveTo>
                <a:lnTo>
                  <a:pt x="25840" y="42193"/>
                </a:lnTo>
                <a:lnTo>
                  <a:pt x="17413" y="42193"/>
                </a:lnTo>
                <a:lnTo>
                  <a:pt x="17413" y="33933"/>
                </a:lnTo>
                <a:close/>
                <a:moveTo>
                  <a:pt x="34547" y="33933"/>
                </a:moveTo>
                <a:lnTo>
                  <a:pt x="34547" y="42193"/>
                </a:lnTo>
                <a:lnTo>
                  <a:pt x="26064" y="42193"/>
                </a:lnTo>
                <a:lnTo>
                  <a:pt x="26064" y="33933"/>
                </a:lnTo>
                <a:close/>
                <a:moveTo>
                  <a:pt x="43197" y="33933"/>
                </a:moveTo>
                <a:lnTo>
                  <a:pt x="43197" y="42193"/>
                </a:lnTo>
                <a:lnTo>
                  <a:pt x="34770" y="42193"/>
                </a:lnTo>
                <a:lnTo>
                  <a:pt x="34770" y="33933"/>
                </a:lnTo>
                <a:close/>
                <a:moveTo>
                  <a:pt x="51848" y="33933"/>
                </a:moveTo>
                <a:lnTo>
                  <a:pt x="51848" y="42193"/>
                </a:lnTo>
                <a:lnTo>
                  <a:pt x="43421" y="42193"/>
                </a:lnTo>
                <a:lnTo>
                  <a:pt x="43421" y="33933"/>
                </a:lnTo>
                <a:close/>
                <a:moveTo>
                  <a:pt x="60499" y="33933"/>
                </a:moveTo>
                <a:lnTo>
                  <a:pt x="60499" y="42193"/>
                </a:lnTo>
                <a:lnTo>
                  <a:pt x="52071" y="42193"/>
                </a:lnTo>
                <a:lnTo>
                  <a:pt x="52071" y="33933"/>
                </a:lnTo>
                <a:close/>
                <a:moveTo>
                  <a:pt x="69149" y="33933"/>
                </a:moveTo>
                <a:lnTo>
                  <a:pt x="69149" y="42193"/>
                </a:lnTo>
                <a:lnTo>
                  <a:pt x="60722" y="42193"/>
                </a:lnTo>
                <a:lnTo>
                  <a:pt x="60722" y="33933"/>
                </a:lnTo>
                <a:close/>
                <a:moveTo>
                  <a:pt x="77800" y="33933"/>
                </a:moveTo>
                <a:lnTo>
                  <a:pt x="77800" y="42193"/>
                </a:lnTo>
                <a:lnTo>
                  <a:pt x="69373" y="42193"/>
                </a:lnTo>
                <a:lnTo>
                  <a:pt x="69373" y="33933"/>
                </a:lnTo>
                <a:close/>
                <a:moveTo>
                  <a:pt x="86506" y="33933"/>
                </a:moveTo>
                <a:lnTo>
                  <a:pt x="86506" y="42193"/>
                </a:lnTo>
                <a:lnTo>
                  <a:pt x="78023" y="42193"/>
                </a:lnTo>
                <a:lnTo>
                  <a:pt x="78023" y="33933"/>
                </a:lnTo>
                <a:close/>
                <a:moveTo>
                  <a:pt x="95157" y="33933"/>
                </a:moveTo>
                <a:lnTo>
                  <a:pt x="95157" y="42193"/>
                </a:lnTo>
                <a:lnTo>
                  <a:pt x="86730" y="42193"/>
                </a:lnTo>
                <a:lnTo>
                  <a:pt x="86730" y="33933"/>
                </a:lnTo>
                <a:close/>
                <a:moveTo>
                  <a:pt x="103808" y="33933"/>
                </a:moveTo>
                <a:lnTo>
                  <a:pt x="103808" y="42193"/>
                </a:lnTo>
                <a:lnTo>
                  <a:pt x="95380" y="42193"/>
                </a:lnTo>
                <a:lnTo>
                  <a:pt x="95380" y="33933"/>
                </a:lnTo>
                <a:close/>
                <a:moveTo>
                  <a:pt x="112458" y="33933"/>
                </a:moveTo>
                <a:lnTo>
                  <a:pt x="112458" y="42193"/>
                </a:lnTo>
                <a:lnTo>
                  <a:pt x="104031" y="42193"/>
                </a:lnTo>
                <a:lnTo>
                  <a:pt x="104031" y="33933"/>
                </a:lnTo>
                <a:close/>
                <a:moveTo>
                  <a:pt x="121109" y="33933"/>
                </a:moveTo>
                <a:lnTo>
                  <a:pt x="121109" y="42193"/>
                </a:lnTo>
                <a:lnTo>
                  <a:pt x="112681" y="42193"/>
                </a:lnTo>
                <a:lnTo>
                  <a:pt x="112681" y="33933"/>
                </a:lnTo>
                <a:close/>
                <a:moveTo>
                  <a:pt x="129760" y="33933"/>
                </a:moveTo>
                <a:lnTo>
                  <a:pt x="129760" y="42193"/>
                </a:lnTo>
                <a:lnTo>
                  <a:pt x="121332" y="42193"/>
                </a:lnTo>
                <a:lnTo>
                  <a:pt x="121332" y="33933"/>
                </a:lnTo>
                <a:close/>
                <a:moveTo>
                  <a:pt x="138410" y="33933"/>
                </a:moveTo>
                <a:lnTo>
                  <a:pt x="138410" y="42193"/>
                </a:lnTo>
                <a:lnTo>
                  <a:pt x="129983" y="42193"/>
                </a:lnTo>
                <a:lnTo>
                  <a:pt x="129983" y="33933"/>
                </a:lnTo>
                <a:close/>
                <a:moveTo>
                  <a:pt x="147117" y="33933"/>
                </a:moveTo>
                <a:lnTo>
                  <a:pt x="147117" y="42193"/>
                </a:lnTo>
                <a:lnTo>
                  <a:pt x="138633" y="42193"/>
                </a:lnTo>
                <a:lnTo>
                  <a:pt x="138633" y="33933"/>
                </a:lnTo>
                <a:close/>
                <a:moveTo>
                  <a:pt x="155767" y="33933"/>
                </a:moveTo>
                <a:lnTo>
                  <a:pt x="155767" y="42193"/>
                </a:lnTo>
                <a:lnTo>
                  <a:pt x="147340" y="42193"/>
                </a:lnTo>
                <a:lnTo>
                  <a:pt x="147340" y="33933"/>
                </a:lnTo>
                <a:close/>
                <a:moveTo>
                  <a:pt x="164418" y="33933"/>
                </a:moveTo>
                <a:lnTo>
                  <a:pt x="164418" y="42193"/>
                </a:lnTo>
                <a:lnTo>
                  <a:pt x="155990" y="42193"/>
                </a:lnTo>
                <a:lnTo>
                  <a:pt x="155990" y="33933"/>
                </a:lnTo>
                <a:close/>
                <a:moveTo>
                  <a:pt x="173069" y="33933"/>
                </a:moveTo>
                <a:lnTo>
                  <a:pt x="173069" y="42193"/>
                </a:lnTo>
                <a:lnTo>
                  <a:pt x="164641" y="42193"/>
                </a:lnTo>
                <a:lnTo>
                  <a:pt x="164641" y="33933"/>
                </a:lnTo>
                <a:close/>
                <a:moveTo>
                  <a:pt x="181719" y="33933"/>
                </a:moveTo>
                <a:lnTo>
                  <a:pt x="181719" y="42193"/>
                </a:lnTo>
                <a:lnTo>
                  <a:pt x="173292" y="42193"/>
                </a:lnTo>
                <a:lnTo>
                  <a:pt x="173292" y="33933"/>
                </a:lnTo>
                <a:close/>
                <a:moveTo>
                  <a:pt x="190370" y="33933"/>
                </a:moveTo>
                <a:lnTo>
                  <a:pt x="190370" y="42193"/>
                </a:lnTo>
                <a:lnTo>
                  <a:pt x="181942" y="42193"/>
                </a:lnTo>
                <a:lnTo>
                  <a:pt x="181942" y="33933"/>
                </a:lnTo>
                <a:close/>
                <a:moveTo>
                  <a:pt x="199020" y="33933"/>
                </a:moveTo>
                <a:lnTo>
                  <a:pt x="199020" y="42193"/>
                </a:lnTo>
                <a:lnTo>
                  <a:pt x="190593" y="42193"/>
                </a:lnTo>
                <a:lnTo>
                  <a:pt x="190593" y="33933"/>
                </a:lnTo>
                <a:close/>
                <a:moveTo>
                  <a:pt x="207727" y="33933"/>
                </a:moveTo>
                <a:lnTo>
                  <a:pt x="207727" y="42193"/>
                </a:lnTo>
                <a:lnTo>
                  <a:pt x="199244" y="42193"/>
                </a:lnTo>
                <a:lnTo>
                  <a:pt x="199244" y="33933"/>
                </a:lnTo>
                <a:close/>
                <a:moveTo>
                  <a:pt x="216377" y="33933"/>
                </a:moveTo>
                <a:lnTo>
                  <a:pt x="216377" y="42193"/>
                </a:lnTo>
                <a:lnTo>
                  <a:pt x="207950" y="42193"/>
                </a:lnTo>
                <a:lnTo>
                  <a:pt x="207950" y="33933"/>
                </a:lnTo>
                <a:close/>
                <a:moveTo>
                  <a:pt x="225028" y="33933"/>
                </a:moveTo>
                <a:lnTo>
                  <a:pt x="225028" y="42193"/>
                </a:lnTo>
                <a:lnTo>
                  <a:pt x="216601" y="42193"/>
                </a:lnTo>
                <a:lnTo>
                  <a:pt x="216601" y="33933"/>
                </a:lnTo>
                <a:close/>
                <a:moveTo>
                  <a:pt x="233679" y="33933"/>
                </a:moveTo>
                <a:lnTo>
                  <a:pt x="233679" y="42193"/>
                </a:lnTo>
                <a:lnTo>
                  <a:pt x="225251" y="42193"/>
                </a:lnTo>
                <a:lnTo>
                  <a:pt x="225251" y="33933"/>
                </a:lnTo>
                <a:close/>
                <a:moveTo>
                  <a:pt x="242329" y="33933"/>
                </a:moveTo>
                <a:lnTo>
                  <a:pt x="242329" y="42193"/>
                </a:lnTo>
                <a:lnTo>
                  <a:pt x="233902" y="42193"/>
                </a:lnTo>
                <a:lnTo>
                  <a:pt x="233902" y="33933"/>
                </a:lnTo>
                <a:close/>
                <a:moveTo>
                  <a:pt x="250980" y="33933"/>
                </a:moveTo>
                <a:lnTo>
                  <a:pt x="250980" y="42193"/>
                </a:lnTo>
                <a:lnTo>
                  <a:pt x="242553" y="42193"/>
                </a:lnTo>
                <a:lnTo>
                  <a:pt x="242553" y="33933"/>
                </a:lnTo>
                <a:close/>
                <a:moveTo>
                  <a:pt x="259686" y="33933"/>
                </a:moveTo>
                <a:lnTo>
                  <a:pt x="259686" y="42193"/>
                </a:lnTo>
                <a:lnTo>
                  <a:pt x="251203" y="42193"/>
                </a:lnTo>
                <a:lnTo>
                  <a:pt x="251203" y="33933"/>
                </a:lnTo>
                <a:close/>
                <a:moveTo>
                  <a:pt x="268337" y="33933"/>
                </a:moveTo>
                <a:lnTo>
                  <a:pt x="268337" y="42193"/>
                </a:lnTo>
                <a:lnTo>
                  <a:pt x="259910" y="42193"/>
                </a:lnTo>
                <a:lnTo>
                  <a:pt x="259910" y="33933"/>
                </a:lnTo>
                <a:close/>
                <a:moveTo>
                  <a:pt x="276988" y="33933"/>
                </a:moveTo>
                <a:lnTo>
                  <a:pt x="276988" y="42193"/>
                </a:lnTo>
                <a:lnTo>
                  <a:pt x="268560" y="42193"/>
                </a:lnTo>
                <a:lnTo>
                  <a:pt x="268560" y="33933"/>
                </a:lnTo>
                <a:close/>
                <a:moveTo>
                  <a:pt x="17190" y="42416"/>
                </a:moveTo>
                <a:lnTo>
                  <a:pt x="17190" y="50620"/>
                </a:lnTo>
                <a:lnTo>
                  <a:pt x="8762" y="50620"/>
                </a:lnTo>
                <a:lnTo>
                  <a:pt x="8762" y="42416"/>
                </a:lnTo>
                <a:close/>
                <a:moveTo>
                  <a:pt x="25840" y="42416"/>
                </a:moveTo>
                <a:lnTo>
                  <a:pt x="25840" y="50620"/>
                </a:lnTo>
                <a:lnTo>
                  <a:pt x="17413" y="50620"/>
                </a:lnTo>
                <a:lnTo>
                  <a:pt x="17413" y="42416"/>
                </a:lnTo>
                <a:close/>
                <a:moveTo>
                  <a:pt x="34547" y="42416"/>
                </a:moveTo>
                <a:lnTo>
                  <a:pt x="34547" y="50620"/>
                </a:lnTo>
                <a:lnTo>
                  <a:pt x="26064" y="50620"/>
                </a:lnTo>
                <a:lnTo>
                  <a:pt x="26064" y="42416"/>
                </a:lnTo>
                <a:close/>
                <a:moveTo>
                  <a:pt x="43197" y="42416"/>
                </a:moveTo>
                <a:lnTo>
                  <a:pt x="43197" y="50620"/>
                </a:lnTo>
                <a:lnTo>
                  <a:pt x="34770" y="50620"/>
                </a:lnTo>
                <a:lnTo>
                  <a:pt x="34770" y="42416"/>
                </a:lnTo>
                <a:close/>
                <a:moveTo>
                  <a:pt x="51848" y="42416"/>
                </a:moveTo>
                <a:lnTo>
                  <a:pt x="51848" y="50620"/>
                </a:lnTo>
                <a:lnTo>
                  <a:pt x="43421" y="50620"/>
                </a:lnTo>
                <a:lnTo>
                  <a:pt x="43421" y="42416"/>
                </a:lnTo>
                <a:close/>
                <a:moveTo>
                  <a:pt x="60499" y="42416"/>
                </a:moveTo>
                <a:lnTo>
                  <a:pt x="60499" y="50620"/>
                </a:lnTo>
                <a:lnTo>
                  <a:pt x="52071" y="50620"/>
                </a:lnTo>
                <a:lnTo>
                  <a:pt x="52071" y="42416"/>
                </a:lnTo>
                <a:close/>
                <a:moveTo>
                  <a:pt x="69149" y="42416"/>
                </a:moveTo>
                <a:lnTo>
                  <a:pt x="69149" y="50620"/>
                </a:lnTo>
                <a:lnTo>
                  <a:pt x="60722" y="50620"/>
                </a:lnTo>
                <a:lnTo>
                  <a:pt x="60722" y="42416"/>
                </a:lnTo>
                <a:close/>
                <a:moveTo>
                  <a:pt x="77800" y="42416"/>
                </a:moveTo>
                <a:lnTo>
                  <a:pt x="77800" y="50620"/>
                </a:lnTo>
                <a:lnTo>
                  <a:pt x="69373" y="50620"/>
                </a:lnTo>
                <a:lnTo>
                  <a:pt x="69373" y="42416"/>
                </a:lnTo>
                <a:close/>
                <a:moveTo>
                  <a:pt x="86506" y="42416"/>
                </a:moveTo>
                <a:lnTo>
                  <a:pt x="86506" y="50620"/>
                </a:lnTo>
                <a:lnTo>
                  <a:pt x="78023" y="50620"/>
                </a:lnTo>
                <a:lnTo>
                  <a:pt x="78023" y="42416"/>
                </a:lnTo>
                <a:close/>
                <a:moveTo>
                  <a:pt x="95157" y="42416"/>
                </a:moveTo>
                <a:lnTo>
                  <a:pt x="95157" y="50620"/>
                </a:lnTo>
                <a:lnTo>
                  <a:pt x="86730" y="50620"/>
                </a:lnTo>
                <a:lnTo>
                  <a:pt x="86730" y="42416"/>
                </a:lnTo>
                <a:close/>
                <a:moveTo>
                  <a:pt x="103808" y="42416"/>
                </a:moveTo>
                <a:lnTo>
                  <a:pt x="103808" y="50620"/>
                </a:lnTo>
                <a:lnTo>
                  <a:pt x="95380" y="50620"/>
                </a:lnTo>
                <a:lnTo>
                  <a:pt x="95380" y="42416"/>
                </a:lnTo>
                <a:close/>
                <a:moveTo>
                  <a:pt x="112458" y="42416"/>
                </a:moveTo>
                <a:lnTo>
                  <a:pt x="112458" y="50620"/>
                </a:lnTo>
                <a:lnTo>
                  <a:pt x="104031" y="50620"/>
                </a:lnTo>
                <a:lnTo>
                  <a:pt x="104031" y="42416"/>
                </a:lnTo>
                <a:close/>
                <a:moveTo>
                  <a:pt x="121109" y="42416"/>
                </a:moveTo>
                <a:lnTo>
                  <a:pt x="121109" y="50620"/>
                </a:lnTo>
                <a:lnTo>
                  <a:pt x="112681" y="50620"/>
                </a:lnTo>
                <a:lnTo>
                  <a:pt x="112681" y="42416"/>
                </a:lnTo>
                <a:close/>
                <a:moveTo>
                  <a:pt x="129760" y="42416"/>
                </a:moveTo>
                <a:lnTo>
                  <a:pt x="129760" y="50620"/>
                </a:lnTo>
                <a:lnTo>
                  <a:pt x="121332" y="50620"/>
                </a:lnTo>
                <a:lnTo>
                  <a:pt x="121332" y="42416"/>
                </a:lnTo>
                <a:close/>
                <a:moveTo>
                  <a:pt x="138410" y="42416"/>
                </a:moveTo>
                <a:lnTo>
                  <a:pt x="138410" y="50620"/>
                </a:lnTo>
                <a:lnTo>
                  <a:pt x="129983" y="50620"/>
                </a:lnTo>
                <a:lnTo>
                  <a:pt x="129983" y="42416"/>
                </a:lnTo>
                <a:close/>
                <a:moveTo>
                  <a:pt x="147117" y="42416"/>
                </a:moveTo>
                <a:lnTo>
                  <a:pt x="147117" y="50620"/>
                </a:lnTo>
                <a:lnTo>
                  <a:pt x="138633" y="50620"/>
                </a:lnTo>
                <a:lnTo>
                  <a:pt x="138633" y="42416"/>
                </a:lnTo>
                <a:close/>
                <a:moveTo>
                  <a:pt x="155767" y="42416"/>
                </a:moveTo>
                <a:lnTo>
                  <a:pt x="155767" y="50620"/>
                </a:lnTo>
                <a:lnTo>
                  <a:pt x="147340" y="50620"/>
                </a:lnTo>
                <a:lnTo>
                  <a:pt x="147340" y="42416"/>
                </a:lnTo>
                <a:close/>
                <a:moveTo>
                  <a:pt x="164418" y="42416"/>
                </a:moveTo>
                <a:lnTo>
                  <a:pt x="164418" y="50620"/>
                </a:lnTo>
                <a:lnTo>
                  <a:pt x="155990" y="50620"/>
                </a:lnTo>
                <a:lnTo>
                  <a:pt x="155990" y="42416"/>
                </a:lnTo>
                <a:close/>
                <a:moveTo>
                  <a:pt x="173069" y="42416"/>
                </a:moveTo>
                <a:lnTo>
                  <a:pt x="173069" y="50620"/>
                </a:lnTo>
                <a:lnTo>
                  <a:pt x="164641" y="50620"/>
                </a:lnTo>
                <a:lnTo>
                  <a:pt x="164641" y="42416"/>
                </a:lnTo>
                <a:close/>
                <a:moveTo>
                  <a:pt x="181719" y="42416"/>
                </a:moveTo>
                <a:lnTo>
                  <a:pt x="181719" y="50620"/>
                </a:lnTo>
                <a:lnTo>
                  <a:pt x="173292" y="50620"/>
                </a:lnTo>
                <a:lnTo>
                  <a:pt x="173292" y="42416"/>
                </a:lnTo>
                <a:close/>
                <a:moveTo>
                  <a:pt x="190370" y="42416"/>
                </a:moveTo>
                <a:lnTo>
                  <a:pt x="190370" y="50620"/>
                </a:lnTo>
                <a:lnTo>
                  <a:pt x="181942" y="50620"/>
                </a:lnTo>
                <a:lnTo>
                  <a:pt x="181942" y="42416"/>
                </a:lnTo>
                <a:close/>
                <a:moveTo>
                  <a:pt x="199020" y="42416"/>
                </a:moveTo>
                <a:lnTo>
                  <a:pt x="199020" y="50620"/>
                </a:lnTo>
                <a:lnTo>
                  <a:pt x="190593" y="50620"/>
                </a:lnTo>
                <a:lnTo>
                  <a:pt x="190593" y="42416"/>
                </a:lnTo>
                <a:close/>
                <a:moveTo>
                  <a:pt x="207727" y="42416"/>
                </a:moveTo>
                <a:lnTo>
                  <a:pt x="207727" y="50620"/>
                </a:lnTo>
                <a:lnTo>
                  <a:pt x="199244" y="50620"/>
                </a:lnTo>
                <a:lnTo>
                  <a:pt x="199244" y="42416"/>
                </a:lnTo>
                <a:close/>
                <a:moveTo>
                  <a:pt x="216377" y="42416"/>
                </a:moveTo>
                <a:lnTo>
                  <a:pt x="216377" y="50620"/>
                </a:lnTo>
                <a:lnTo>
                  <a:pt x="207950" y="50620"/>
                </a:lnTo>
                <a:lnTo>
                  <a:pt x="207950" y="42416"/>
                </a:lnTo>
                <a:close/>
                <a:moveTo>
                  <a:pt x="225028" y="42416"/>
                </a:moveTo>
                <a:lnTo>
                  <a:pt x="225028" y="50620"/>
                </a:lnTo>
                <a:lnTo>
                  <a:pt x="216601" y="50620"/>
                </a:lnTo>
                <a:lnTo>
                  <a:pt x="216601" y="42416"/>
                </a:lnTo>
                <a:close/>
                <a:moveTo>
                  <a:pt x="233679" y="42416"/>
                </a:moveTo>
                <a:lnTo>
                  <a:pt x="233679" y="50620"/>
                </a:lnTo>
                <a:lnTo>
                  <a:pt x="225251" y="50620"/>
                </a:lnTo>
                <a:lnTo>
                  <a:pt x="225251" y="42416"/>
                </a:lnTo>
                <a:close/>
                <a:moveTo>
                  <a:pt x="242329" y="42416"/>
                </a:moveTo>
                <a:lnTo>
                  <a:pt x="242329" y="50620"/>
                </a:lnTo>
                <a:lnTo>
                  <a:pt x="233902" y="50620"/>
                </a:lnTo>
                <a:lnTo>
                  <a:pt x="233902" y="42416"/>
                </a:lnTo>
                <a:close/>
                <a:moveTo>
                  <a:pt x="250980" y="42416"/>
                </a:moveTo>
                <a:lnTo>
                  <a:pt x="250980" y="50620"/>
                </a:lnTo>
                <a:lnTo>
                  <a:pt x="242553" y="50620"/>
                </a:lnTo>
                <a:lnTo>
                  <a:pt x="242553" y="42416"/>
                </a:lnTo>
                <a:close/>
                <a:moveTo>
                  <a:pt x="259686" y="42416"/>
                </a:moveTo>
                <a:lnTo>
                  <a:pt x="259686" y="50620"/>
                </a:lnTo>
                <a:lnTo>
                  <a:pt x="251203" y="50620"/>
                </a:lnTo>
                <a:lnTo>
                  <a:pt x="251203" y="42416"/>
                </a:lnTo>
                <a:close/>
                <a:moveTo>
                  <a:pt x="268337" y="42416"/>
                </a:moveTo>
                <a:lnTo>
                  <a:pt x="268337" y="50620"/>
                </a:lnTo>
                <a:lnTo>
                  <a:pt x="259910" y="50620"/>
                </a:lnTo>
                <a:lnTo>
                  <a:pt x="259910" y="42416"/>
                </a:lnTo>
                <a:close/>
                <a:moveTo>
                  <a:pt x="276988" y="42416"/>
                </a:moveTo>
                <a:lnTo>
                  <a:pt x="276988" y="50620"/>
                </a:lnTo>
                <a:lnTo>
                  <a:pt x="268560" y="50620"/>
                </a:lnTo>
                <a:lnTo>
                  <a:pt x="268560" y="42416"/>
                </a:lnTo>
                <a:close/>
                <a:moveTo>
                  <a:pt x="17190" y="50843"/>
                </a:moveTo>
                <a:lnTo>
                  <a:pt x="17190" y="59103"/>
                </a:lnTo>
                <a:lnTo>
                  <a:pt x="8762" y="59103"/>
                </a:lnTo>
                <a:lnTo>
                  <a:pt x="8762" y="50843"/>
                </a:lnTo>
                <a:close/>
                <a:moveTo>
                  <a:pt x="25840" y="50843"/>
                </a:moveTo>
                <a:lnTo>
                  <a:pt x="25840" y="59103"/>
                </a:lnTo>
                <a:lnTo>
                  <a:pt x="17413" y="59103"/>
                </a:lnTo>
                <a:lnTo>
                  <a:pt x="17413" y="50843"/>
                </a:lnTo>
                <a:close/>
                <a:moveTo>
                  <a:pt x="34547" y="50843"/>
                </a:moveTo>
                <a:lnTo>
                  <a:pt x="34547" y="59103"/>
                </a:lnTo>
                <a:lnTo>
                  <a:pt x="26064" y="59103"/>
                </a:lnTo>
                <a:lnTo>
                  <a:pt x="26064" y="50843"/>
                </a:lnTo>
                <a:close/>
                <a:moveTo>
                  <a:pt x="43197" y="50843"/>
                </a:moveTo>
                <a:lnTo>
                  <a:pt x="43197" y="59103"/>
                </a:lnTo>
                <a:lnTo>
                  <a:pt x="34770" y="59103"/>
                </a:lnTo>
                <a:lnTo>
                  <a:pt x="34770" y="50843"/>
                </a:lnTo>
                <a:close/>
                <a:moveTo>
                  <a:pt x="51848" y="50843"/>
                </a:moveTo>
                <a:lnTo>
                  <a:pt x="51848" y="59103"/>
                </a:lnTo>
                <a:lnTo>
                  <a:pt x="43421" y="59103"/>
                </a:lnTo>
                <a:lnTo>
                  <a:pt x="43421" y="50843"/>
                </a:lnTo>
                <a:close/>
                <a:moveTo>
                  <a:pt x="60499" y="50843"/>
                </a:moveTo>
                <a:lnTo>
                  <a:pt x="60499" y="59103"/>
                </a:lnTo>
                <a:lnTo>
                  <a:pt x="52071" y="59103"/>
                </a:lnTo>
                <a:lnTo>
                  <a:pt x="52071" y="50843"/>
                </a:lnTo>
                <a:close/>
                <a:moveTo>
                  <a:pt x="69149" y="50843"/>
                </a:moveTo>
                <a:lnTo>
                  <a:pt x="69149" y="59103"/>
                </a:lnTo>
                <a:lnTo>
                  <a:pt x="60722" y="59103"/>
                </a:lnTo>
                <a:lnTo>
                  <a:pt x="60722" y="50843"/>
                </a:lnTo>
                <a:close/>
                <a:moveTo>
                  <a:pt x="77800" y="50843"/>
                </a:moveTo>
                <a:lnTo>
                  <a:pt x="77800" y="59103"/>
                </a:lnTo>
                <a:lnTo>
                  <a:pt x="69373" y="59103"/>
                </a:lnTo>
                <a:lnTo>
                  <a:pt x="69373" y="50843"/>
                </a:lnTo>
                <a:close/>
                <a:moveTo>
                  <a:pt x="86506" y="50843"/>
                </a:moveTo>
                <a:lnTo>
                  <a:pt x="86506" y="59103"/>
                </a:lnTo>
                <a:lnTo>
                  <a:pt x="78023" y="59103"/>
                </a:lnTo>
                <a:lnTo>
                  <a:pt x="78023" y="50843"/>
                </a:lnTo>
                <a:close/>
                <a:moveTo>
                  <a:pt x="95157" y="50843"/>
                </a:moveTo>
                <a:lnTo>
                  <a:pt x="95157" y="59103"/>
                </a:lnTo>
                <a:lnTo>
                  <a:pt x="86730" y="59103"/>
                </a:lnTo>
                <a:lnTo>
                  <a:pt x="86730" y="50843"/>
                </a:lnTo>
                <a:close/>
                <a:moveTo>
                  <a:pt x="103808" y="50843"/>
                </a:moveTo>
                <a:lnTo>
                  <a:pt x="103808" y="59103"/>
                </a:lnTo>
                <a:lnTo>
                  <a:pt x="95380" y="59103"/>
                </a:lnTo>
                <a:lnTo>
                  <a:pt x="95380" y="50843"/>
                </a:lnTo>
                <a:close/>
                <a:moveTo>
                  <a:pt x="112458" y="50843"/>
                </a:moveTo>
                <a:lnTo>
                  <a:pt x="112458" y="59103"/>
                </a:lnTo>
                <a:lnTo>
                  <a:pt x="104031" y="59103"/>
                </a:lnTo>
                <a:lnTo>
                  <a:pt x="104031" y="50843"/>
                </a:lnTo>
                <a:close/>
                <a:moveTo>
                  <a:pt x="121109" y="50843"/>
                </a:moveTo>
                <a:lnTo>
                  <a:pt x="121109" y="59103"/>
                </a:lnTo>
                <a:lnTo>
                  <a:pt x="112681" y="59103"/>
                </a:lnTo>
                <a:lnTo>
                  <a:pt x="112681" y="50843"/>
                </a:lnTo>
                <a:close/>
                <a:moveTo>
                  <a:pt x="129760" y="50843"/>
                </a:moveTo>
                <a:lnTo>
                  <a:pt x="129760" y="59103"/>
                </a:lnTo>
                <a:lnTo>
                  <a:pt x="121332" y="59103"/>
                </a:lnTo>
                <a:lnTo>
                  <a:pt x="121332" y="50843"/>
                </a:lnTo>
                <a:close/>
                <a:moveTo>
                  <a:pt x="138410" y="50843"/>
                </a:moveTo>
                <a:lnTo>
                  <a:pt x="138410" y="59103"/>
                </a:lnTo>
                <a:lnTo>
                  <a:pt x="129983" y="59103"/>
                </a:lnTo>
                <a:lnTo>
                  <a:pt x="129983" y="50843"/>
                </a:lnTo>
                <a:close/>
                <a:moveTo>
                  <a:pt x="147117" y="50843"/>
                </a:moveTo>
                <a:lnTo>
                  <a:pt x="147117" y="59103"/>
                </a:lnTo>
                <a:lnTo>
                  <a:pt x="138633" y="59103"/>
                </a:lnTo>
                <a:lnTo>
                  <a:pt x="138633" y="50843"/>
                </a:lnTo>
                <a:close/>
                <a:moveTo>
                  <a:pt x="155767" y="50843"/>
                </a:moveTo>
                <a:lnTo>
                  <a:pt x="155767" y="59103"/>
                </a:lnTo>
                <a:lnTo>
                  <a:pt x="147340" y="59103"/>
                </a:lnTo>
                <a:lnTo>
                  <a:pt x="147340" y="50843"/>
                </a:lnTo>
                <a:close/>
                <a:moveTo>
                  <a:pt x="164418" y="50843"/>
                </a:moveTo>
                <a:lnTo>
                  <a:pt x="164418" y="59103"/>
                </a:lnTo>
                <a:lnTo>
                  <a:pt x="155990" y="59103"/>
                </a:lnTo>
                <a:lnTo>
                  <a:pt x="155990" y="50843"/>
                </a:lnTo>
                <a:close/>
                <a:moveTo>
                  <a:pt x="173069" y="50843"/>
                </a:moveTo>
                <a:lnTo>
                  <a:pt x="173069" y="59103"/>
                </a:lnTo>
                <a:lnTo>
                  <a:pt x="164641" y="59103"/>
                </a:lnTo>
                <a:lnTo>
                  <a:pt x="164641" y="50843"/>
                </a:lnTo>
                <a:close/>
                <a:moveTo>
                  <a:pt x="181719" y="50843"/>
                </a:moveTo>
                <a:lnTo>
                  <a:pt x="181719" y="59103"/>
                </a:lnTo>
                <a:lnTo>
                  <a:pt x="173292" y="59103"/>
                </a:lnTo>
                <a:lnTo>
                  <a:pt x="173292" y="50843"/>
                </a:lnTo>
                <a:close/>
                <a:moveTo>
                  <a:pt x="190370" y="50843"/>
                </a:moveTo>
                <a:lnTo>
                  <a:pt x="190370" y="59103"/>
                </a:lnTo>
                <a:lnTo>
                  <a:pt x="181942" y="59103"/>
                </a:lnTo>
                <a:lnTo>
                  <a:pt x="181942" y="50843"/>
                </a:lnTo>
                <a:close/>
                <a:moveTo>
                  <a:pt x="199020" y="50843"/>
                </a:moveTo>
                <a:lnTo>
                  <a:pt x="199020" y="59103"/>
                </a:lnTo>
                <a:lnTo>
                  <a:pt x="190593" y="59103"/>
                </a:lnTo>
                <a:lnTo>
                  <a:pt x="190593" y="50843"/>
                </a:lnTo>
                <a:close/>
                <a:moveTo>
                  <a:pt x="207727" y="50843"/>
                </a:moveTo>
                <a:lnTo>
                  <a:pt x="207727" y="59103"/>
                </a:lnTo>
                <a:lnTo>
                  <a:pt x="199244" y="59103"/>
                </a:lnTo>
                <a:lnTo>
                  <a:pt x="199244" y="50843"/>
                </a:lnTo>
                <a:close/>
                <a:moveTo>
                  <a:pt x="216377" y="50843"/>
                </a:moveTo>
                <a:lnTo>
                  <a:pt x="216377" y="59103"/>
                </a:lnTo>
                <a:lnTo>
                  <a:pt x="207950" y="59103"/>
                </a:lnTo>
                <a:lnTo>
                  <a:pt x="207950" y="50843"/>
                </a:lnTo>
                <a:close/>
                <a:moveTo>
                  <a:pt x="225028" y="50843"/>
                </a:moveTo>
                <a:lnTo>
                  <a:pt x="225028" y="59103"/>
                </a:lnTo>
                <a:lnTo>
                  <a:pt x="216601" y="59103"/>
                </a:lnTo>
                <a:lnTo>
                  <a:pt x="216601" y="50843"/>
                </a:lnTo>
                <a:close/>
                <a:moveTo>
                  <a:pt x="233679" y="50843"/>
                </a:moveTo>
                <a:lnTo>
                  <a:pt x="233679" y="59103"/>
                </a:lnTo>
                <a:lnTo>
                  <a:pt x="225251" y="59103"/>
                </a:lnTo>
                <a:lnTo>
                  <a:pt x="225251" y="50843"/>
                </a:lnTo>
                <a:close/>
                <a:moveTo>
                  <a:pt x="242329" y="50843"/>
                </a:moveTo>
                <a:lnTo>
                  <a:pt x="242329" y="59103"/>
                </a:lnTo>
                <a:lnTo>
                  <a:pt x="233902" y="59103"/>
                </a:lnTo>
                <a:lnTo>
                  <a:pt x="233902" y="50843"/>
                </a:lnTo>
                <a:close/>
                <a:moveTo>
                  <a:pt x="250980" y="50843"/>
                </a:moveTo>
                <a:lnTo>
                  <a:pt x="250980" y="59103"/>
                </a:lnTo>
                <a:lnTo>
                  <a:pt x="242553" y="59103"/>
                </a:lnTo>
                <a:lnTo>
                  <a:pt x="242553" y="50843"/>
                </a:lnTo>
                <a:close/>
                <a:moveTo>
                  <a:pt x="259686" y="50843"/>
                </a:moveTo>
                <a:lnTo>
                  <a:pt x="259686" y="59103"/>
                </a:lnTo>
                <a:lnTo>
                  <a:pt x="251203" y="59103"/>
                </a:lnTo>
                <a:lnTo>
                  <a:pt x="251203" y="50843"/>
                </a:lnTo>
                <a:close/>
                <a:moveTo>
                  <a:pt x="268337" y="50843"/>
                </a:moveTo>
                <a:lnTo>
                  <a:pt x="268337" y="59103"/>
                </a:lnTo>
                <a:lnTo>
                  <a:pt x="259910" y="59103"/>
                </a:lnTo>
                <a:lnTo>
                  <a:pt x="259910" y="50843"/>
                </a:lnTo>
                <a:close/>
                <a:moveTo>
                  <a:pt x="276988" y="50843"/>
                </a:moveTo>
                <a:lnTo>
                  <a:pt x="276988" y="59103"/>
                </a:lnTo>
                <a:lnTo>
                  <a:pt x="268560" y="59103"/>
                </a:lnTo>
                <a:lnTo>
                  <a:pt x="268560" y="50843"/>
                </a:lnTo>
                <a:close/>
                <a:moveTo>
                  <a:pt x="17190" y="59326"/>
                </a:moveTo>
                <a:lnTo>
                  <a:pt x="17190" y="67586"/>
                </a:lnTo>
                <a:lnTo>
                  <a:pt x="8762" y="67586"/>
                </a:lnTo>
                <a:lnTo>
                  <a:pt x="8762" y="59326"/>
                </a:lnTo>
                <a:close/>
                <a:moveTo>
                  <a:pt x="25840" y="59326"/>
                </a:moveTo>
                <a:lnTo>
                  <a:pt x="25840" y="67586"/>
                </a:lnTo>
                <a:lnTo>
                  <a:pt x="17413" y="67586"/>
                </a:lnTo>
                <a:lnTo>
                  <a:pt x="17413" y="59326"/>
                </a:lnTo>
                <a:close/>
                <a:moveTo>
                  <a:pt x="34547" y="59326"/>
                </a:moveTo>
                <a:lnTo>
                  <a:pt x="34547" y="67586"/>
                </a:lnTo>
                <a:lnTo>
                  <a:pt x="26064" y="67586"/>
                </a:lnTo>
                <a:lnTo>
                  <a:pt x="26064" y="59326"/>
                </a:lnTo>
                <a:close/>
                <a:moveTo>
                  <a:pt x="43197" y="59326"/>
                </a:moveTo>
                <a:lnTo>
                  <a:pt x="43197" y="67586"/>
                </a:lnTo>
                <a:lnTo>
                  <a:pt x="34770" y="67586"/>
                </a:lnTo>
                <a:lnTo>
                  <a:pt x="34770" y="59326"/>
                </a:lnTo>
                <a:close/>
                <a:moveTo>
                  <a:pt x="51848" y="59326"/>
                </a:moveTo>
                <a:lnTo>
                  <a:pt x="51848" y="67586"/>
                </a:lnTo>
                <a:lnTo>
                  <a:pt x="43421" y="67586"/>
                </a:lnTo>
                <a:lnTo>
                  <a:pt x="43421" y="59326"/>
                </a:lnTo>
                <a:close/>
                <a:moveTo>
                  <a:pt x="60499" y="59326"/>
                </a:moveTo>
                <a:lnTo>
                  <a:pt x="60499" y="67586"/>
                </a:lnTo>
                <a:lnTo>
                  <a:pt x="52071" y="67586"/>
                </a:lnTo>
                <a:lnTo>
                  <a:pt x="52071" y="59326"/>
                </a:lnTo>
                <a:close/>
                <a:moveTo>
                  <a:pt x="69149" y="59326"/>
                </a:moveTo>
                <a:lnTo>
                  <a:pt x="69149" y="67586"/>
                </a:lnTo>
                <a:lnTo>
                  <a:pt x="60722" y="67586"/>
                </a:lnTo>
                <a:lnTo>
                  <a:pt x="60722" y="59326"/>
                </a:lnTo>
                <a:close/>
                <a:moveTo>
                  <a:pt x="77800" y="59326"/>
                </a:moveTo>
                <a:lnTo>
                  <a:pt x="77800" y="67586"/>
                </a:lnTo>
                <a:lnTo>
                  <a:pt x="69373" y="67586"/>
                </a:lnTo>
                <a:lnTo>
                  <a:pt x="69373" y="59326"/>
                </a:lnTo>
                <a:close/>
                <a:moveTo>
                  <a:pt x="86506" y="59326"/>
                </a:moveTo>
                <a:lnTo>
                  <a:pt x="86506" y="67586"/>
                </a:lnTo>
                <a:lnTo>
                  <a:pt x="78023" y="67586"/>
                </a:lnTo>
                <a:lnTo>
                  <a:pt x="78023" y="59326"/>
                </a:lnTo>
                <a:close/>
                <a:moveTo>
                  <a:pt x="95157" y="59326"/>
                </a:moveTo>
                <a:lnTo>
                  <a:pt x="95157" y="67586"/>
                </a:lnTo>
                <a:lnTo>
                  <a:pt x="86730" y="67586"/>
                </a:lnTo>
                <a:lnTo>
                  <a:pt x="86730" y="59326"/>
                </a:lnTo>
                <a:close/>
                <a:moveTo>
                  <a:pt x="103808" y="59326"/>
                </a:moveTo>
                <a:lnTo>
                  <a:pt x="103808" y="67586"/>
                </a:lnTo>
                <a:lnTo>
                  <a:pt x="95380" y="67586"/>
                </a:lnTo>
                <a:lnTo>
                  <a:pt x="95380" y="59326"/>
                </a:lnTo>
                <a:close/>
                <a:moveTo>
                  <a:pt x="112458" y="59326"/>
                </a:moveTo>
                <a:lnTo>
                  <a:pt x="112458" y="67586"/>
                </a:lnTo>
                <a:lnTo>
                  <a:pt x="104031" y="67586"/>
                </a:lnTo>
                <a:lnTo>
                  <a:pt x="104031" y="59326"/>
                </a:lnTo>
                <a:close/>
                <a:moveTo>
                  <a:pt x="121109" y="59326"/>
                </a:moveTo>
                <a:lnTo>
                  <a:pt x="121109" y="67586"/>
                </a:lnTo>
                <a:lnTo>
                  <a:pt x="112681" y="67586"/>
                </a:lnTo>
                <a:lnTo>
                  <a:pt x="112681" y="59326"/>
                </a:lnTo>
                <a:close/>
                <a:moveTo>
                  <a:pt x="129760" y="59326"/>
                </a:moveTo>
                <a:lnTo>
                  <a:pt x="129760" y="67586"/>
                </a:lnTo>
                <a:lnTo>
                  <a:pt x="121332" y="67586"/>
                </a:lnTo>
                <a:lnTo>
                  <a:pt x="121332" y="59326"/>
                </a:lnTo>
                <a:close/>
                <a:moveTo>
                  <a:pt x="138410" y="59326"/>
                </a:moveTo>
                <a:lnTo>
                  <a:pt x="138410" y="67586"/>
                </a:lnTo>
                <a:lnTo>
                  <a:pt x="129983" y="67586"/>
                </a:lnTo>
                <a:lnTo>
                  <a:pt x="129983" y="59326"/>
                </a:lnTo>
                <a:close/>
                <a:moveTo>
                  <a:pt x="147117" y="59326"/>
                </a:moveTo>
                <a:lnTo>
                  <a:pt x="147117" y="67586"/>
                </a:lnTo>
                <a:lnTo>
                  <a:pt x="138633" y="67586"/>
                </a:lnTo>
                <a:lnTo>
                  <a:pt x="138633" y="59326"/>
                </a:lnTo>
                <a:close/>
                <a:moveTo>
                  <a:pt x="155767" y="59326"/>
                </a:moveTo>
                <a:lnTo>
                  <a:pt x="155767" y="67586"/>
                </a:lnTo>
                <a:lnTo>
                  <a:pt x="147340" y="67586"/>
                </a:lnTo>
                <a:lnTo>
                  <a:pt x="147340" y="59326"/>
                </a:lnTo>
                <a:close/>
                <a:moveTo>
                  <a:pt x="164418" y="59326"/>
                </a:moveTo>
                <a:lnTo>
                  <a:pt x="164418" y="67586"/>
                </a:lnTo>
                <a:lnTo>
                  <a:pt x="155990" y="67586"/>
                </a:lnTo>
                <a:lnTo>
                  <a:pt x="155990" y="59326"/>
                </a:lnTo>
                <a:close/>
                <a:moveTo>
                  <a:pt x="173069" y="59326"/>
                </a:moveTo>
                <a:lnTo>
                  <a:pt x="173069" y="67586"/>
                </a:lnTo>
                <a:lnTo>
                  <a:pt x="164641" y="67586"/>
                </a:lnTo>
                <a:lnTo>
                  <a:pt x="164641" y="59326"/>
                </a:lnTo>
                <a:close/>
                <a:moveTo>
                  <a:pt x="181719" y="59326"/>
                </a:moveTo>
                <a:lnTo>
                  <a:pt x="181719" y="67586"/>
                </a:lnTo>
                <a:lnTo>
                  <a:pt x="173292" y="67586"/>
                </a:lnTo>
                <a:lnTo>
                  <a:pt x="173292" y="59326"/>
                </a:lnTo>
                <a:close/>
                <a:moveTo>
                  <a:pt x="190370" y="59326"/>
                </a:moveTo>
                <a:lnTo>
                  <a:pt x="190370" y="67586"/>
                </a:lnTo>
                <a:lnTo>
                  <a:pt x="181942" y="67586"/>
                </a:lnTo>
                <a:lnTo>
                  <a:pt x="181942" y="59326"/>
                </a:lnTo>
                <a:close/>
                <a:moveTo>
                  <a:pt x="199020" y="59326"/>
                </a:moveTo>
                <a:lnTo>
                  <a:pt x="199020" y="67586"/>
                </a:lnTo>
                <a:lnTo>
                  <a:pt x="190593" y="67586"/>
                </a:lnTo>
                <a:lnTo>
                  <a:pt x="190593" y="59326"/>
                </a:lnTo>
                <a:close/>
                <a:moveTo>
                  <a:pt x="207727" y="59326"/>
                </a:moveTo>
                <a:lnTo>
                  <a:pt x="207727" y="67586"/>
                </a:lnTo>
                <a:lnTo>
                  <a:pt x="199244" y="67586"/>
                </a:lnTo>
                <a:lnTo>
                  <a:pt x="199244" y="59326"/>
                </a:lnTo>
                <a:close/>
                <a:moveTo>
                  <a:pt x="216377" y="59326"/>
                </a:moveTo>
                <a:lnTo>
                  <a:pt x="216377" y="67586"/>
                </a:lnTo>
                <a:lnTo>
                  <a:pt x="207950" y="67586"/>
                </a:lnTo>
                <a:lnTo>
                  <a:pt x="207950" y="59326"/>
                </a:lnTo>
                <a:close/>
                <a:moveTo>
                  <a:pt x="225028" y="59326"/>
                </a:moveTo>
                <a:lnTo>
                  <a:pt x="225028" y="67586"/>
                </a:lnTo>
                <a:lnTo>
                  <a:pt x="216601" y="67586"/>
                </a:lnTo>
                <a:lnTo>
                  <a:pt x="216601" y="59326"/>
                </a:lnTo>
                <a:close/>
                <a:moveTo>
                  <a:pt x="233679" y="59326"/>
                </a:moveTo>
                <a:lnTo>
                  <a:pt x="233679" y="67586"/>
                </a:lnTo>
                <a:lnTo>
                  <a:pt x="225251" y="67586"/>
                </a:lnTo>
                <a:lnTo>
                  <a:pt x="225251" y="59326"/>
                </a:lnTo>
                <a:close/>
                <a:moveTo>
                  <a:pt x="242329" y="59326"/>
                </a:moveTo>
                <a:lnTo>
                  <a:pt x="242329" y="67586"/>
                </a:lnTo>
                <a:lnTo>
                  <a:pt x="233902" y="67586"/>
                </a:lnTo>
                <a:lnTo>
                  <a:pt x="233902" y="59326"/>
                </a:lnTo>
                <a:close/>
                <a:moveTo>
                  <a:pt x="250980" y="59326"/>
                </a:moveTo>
                <a:lnTo>
                  <a:pt x="250980" y="67586"/>
                </a:lnTo>
                <a:lnTo>
                  <a:pt x="242553" y="67586"/>
                </a:lnTo>
                <a:lnTo>
                  <a:pt x="242553" y="59326"/>
                </a:lnTo>
                <a:close/>
                <a:moveTo>
                  <a:pt x="259686" y="59326"/>
                </a:moveTo>
                <a:lnTo>
                  <a:pt x="259686" y="67586"/>
                </a:lnTo>
                <a:lnTo>
                  <a:pt x="251203" y="67586"/>
                </a:lnTo>
                <a:lnTo>
                  <a:pt x="251203" y="59326"/>
                </a:lnTo>
                <a:close/>
                <a:moveTo>
                  <a:pt x="268337" y="59326"/>
                </a:moveTo>
                <a:lnTo>
                  <a:pt x="268337" y="67586"/>
                </a:lnTo>
                <a:lnTo>
                  <a:pt x="259910" y="67586"/>
                </a:lnTo>
                <a:lnTo>
                  <a:pt x="259910" y="59326"/>
                </a:lnTo>
                <a:close/>
                <a:moveTo>
                  <a:pt x="276988" y="59326"/>
                </a:moveTo>
                <a:lnTo>
                  <a:pt x="276988" y="67586"/>
                </a:lnTo>
                <a:lnTo>
                  <a:pt x="268560" y="67586"/>
                </a:lnTo>
                <a:lnTo>
                  <a:pt x="268560" y="59326"/>
                </a:lnTo>
                <a:close/>
                <a:moveTo>
                  <a:pt x="17190" y="67810"/>
                </a:moveTo>
                <a:lnTo>
                  <a:pt x="17190" y="76014"/>
                </a:lnTo>
                <a:lnTo>
                  <a:pt x="8762" y="76014"/>
                </a:lnTo>
                <a:lnTo>
                  <a:pt x="8762" y="67810"/>
                </a:lnTo>
                <a:close/>
                <a:moveTo>
                  <a:pt x="25840" y="67810"/>
                </a:moveTo>
                <a:lnTo>
                  <a:pt x="25840" y="76014"/>
                </a:lnTo>
                <a:lnTo>
                  <a:pt x="17413" y="76014"/>
                </a:lnTo>
                <a:lnTo>
                  <a:pt x="17413" y="67810"/>
                </a:lnTo>
                <a:close/>
                <a:moveTo>
                  <a:pt x="34547" y="67810"/>
                </a:moveTo>
                <a:lnTo>
                  <a:pt x="34547" y="76014"/>
                </a:lnTo>
                <a:lnTo>
                  <a:pt x="26064" y="76014"/>
                </a:lnTo>
                <a:lnTo>
                  <a:pt x="26064" y="67810"/>
                </a:lnTo>
                <a:close/>
                <a:moveTo>
                  <a:pt x="43197" y="67810"/>
                </a:moveTo>
                <a:lnTo>
                  <a:pt x="43197" y="76014"/>
                </a:lnTo>
                <a:lnTo>
                  <a:pt x="34770" y="76014"/>
                </a:lnTo>
                <a:lnTo>
                  <a:pt x="34770" y="67810"/>
                </a:lnTo>
                <a:close/>
                <a:moveTo>
                  <a:pt x="51848" y="67810"/>
                </a:moveTo>
                <a:lnTo>
                  <a:pt x="51848" y="76014"/>
                </a:lnTo>
                <a:lnTo>
                  <a:pt x="43421" y="76014"/>
                </a:lnTo>
                <a:lnTo>
                  <a:pt x="43421" y="67810"/>
                </a:lnTo>
                <a:close/>
                <a:moveTo>
                  <a:pt x="60499" y="67810"/>
                </a:moveTo>
                <a:lnTo>
                  <a:pt x="60499" y="76014"/>
                </a:lnTo>
                <a:lnTo>
                  <a:pt x="52071" y="76014"/>
                </a:lnTo>
                <a:lnTo>
                  <a:pt x="52071" y="67810"/>
                </a:lnTo>
                <a:close/>
                <a:moveTo>
                  <a:pt x="69149" y="67810"/>
                </a:moveTo>
                <a:lnTo>
                  <a:pt x="69149" y="76014"/>
                </a:lnTo>
                <a:lnTo>
                  <a:pt x="60722" y="76014"/>
                </a:lnTo>
                <a:lnTo>
                  <a:pt x="60722" y="67810"/>
                </a:lnTo>
                <a:close/>
                <a:moveTo>
                  <a:pt x="77800" y="67810"/>
                </a:moveTo>
                <a:lnTo>
                  <a:pt x="77800" y="76014"/>
                </a:lnTo>
                <a:lnTo>
                  <a:pt x="69373" y="76014"/>
                </a:lnTo>
                <a:lnTo>
                  <a:pt x="69373" y="67810"/>
                </a:lnTo>
                <a:close/>
                <a:moveTo>
                  <a:pt x="86506" y="67810"/>
                </a:moveTo>
                <a:lnTo>
                  <a:pt x="86506" y="76014"/>
                </a:lnTo>
                <a:lnTo>
                  <a:pt x="78023" y="76014"/>
                </a:lnTo>
                <a:lnTo>
                  <a:pt x="78023" y="67810"/>
                </a:lnTo>
                <a:close/>
                <a:moveTo>
                  <a:pt x="95157" y="67810"/>
                </a:moveTo>
                <a:lnTo>
                  <a:pt x="95157" y="76014"/>
                </a:lnTo>
                <a:lnTo>
                  <a:pt x="86730" y="76014"/>
                </a:lnTo>
                <a:lnTo>
                  <a:pt x="86730" y="67810"/>
                </a:lnTo>
                <a:close/>
                <a:moveTo>
                  <a:pt x="103808" y="67810"/>
                </a:moveTo>
                <a:lnTo>
                  <a:pt x="103808" y="76014"/>
                </a:lnTo>
                <a:lnTo>
                  <a:pt x="95380" y="76014"/>
                </a:lnTo>
                <a:lnTo>
                  <a:pt x="95380" y="67810"/>
                </a:lnTo>
                <a:close/>
                <a:moveTo>
                  <a:pt x="112458" y="67810"/>
                </a:moveTo>
                <a:lnTo>
                  <a:pt x="112458" y="76014"/>
                </a:lnTo>
                <a:lnTo>
                  <a:pt x="104031" y="76014"/>
                </a:lnTo>
                <a:lnTo>
                  <a:pt x="104031" y="67810"/>
                </a:lnTo>
                <a:close/>
                <a:moveTo>
                  <a:pt x="121109" y="67810"/>
                </a:moveTo>
                <a:lnTo>
                  <a:pt x="121109" y="76014"/>
                </a:lnTo>
                <a:lnTo>
                  <a:pt x="112681" y="76014"/>
                </a:lnTo>
                <a:lnTo>
                  <a:pt x="112681" y="67810"/>
                </a:lnTo>
                <a:close/>
                <a:moveTo>
                  <a:pt x="129760" y="67810"/>
                </a:moveTo>
                <a:lnTo>
                  <a:pt x="129760" y="76014"/>
                </a:lnTo>
                <a:lnTo>
                  <a:pt x="121332" y="76014"/>
                </a:lnTo>
                <a:lnTo>
                  <a:pt x="121332" y="67810"/>
                </a:lnTo>
                <a:close/>
                <a:moveTo>
                  <a:pt x="138410" y="67810"/>
                </a:moveTo>
                <a:lnTo>
                  <a:pt x="138410" y="76014"/>
                </a:lnTo>
                <a:lnTo>
                  <a:pt x="129983" y="76014"/>
                </a:lnTo>
                <a:lnTo>
                  <a:pt x="129983" y="67810"/>
                </a:lnTo>
                <a:close/>
                <a:moveTo>
                  <a:pt x="147117" y="67810"/>
                </a:moveTo>
                <a:lnTo>
                  <a:pt x="147117" y="76014"/>
                </a:lnTo>
                <a:lnTo>
                  <a:pt x="138633" y="76014"/>
                </a:lnTo>
                <a:lnTo>
                  <a:pt x="138633" y="67810"/>
                </a:lnTo>
                <a:close/>
                <a:moveTo>
                  <a:pt x="155767" y="67810"/>
                </a:moveTo>
                <a:lnTo>
                  <a:pt x="155767" y="76014"/>
                </a:lnTo>
                <a:lnTo>
                  <a:pt x="147340" y="76014"/>
                </a:lnTo>
                <a:lnTo>
                  <a:pt x="147340" y="67810"/>
                </a:lnTo>
                <a:close/>
                <a:moveTo>
                  <a:pt x="164418" y="67810"/>
                </a:moveTo>
                <a:lnTo>
                  <a:pt x="164418" y="76014"/>
                </a:lnTo>
                <a:lnTo>
                  <a:pt x="155990" y="76014"/>
                </a:lnTo>
                <a:lnTo>
                  <a:pt x="155990" y="67810"/>
                </a:lnTo>
                <a:close/>
                <a:moveTo>
                  <a:pt x="173069" y="67810"/>
                </a:moveTo>
                <a:lnTo>
                  <a:pt x="173069" y="76014"/>
                </a:lnTo>
                <a:lnTo>
                  <a:pt x="164641" y="76014"/>
                </a:lnTo>
                <a:lnTo>
                  <a:pt x="164641" y="67810"/>
                </a:lnTo>
                <a:close/>
                <a:moveTo>
                  <a:pt x="181719" y="67810"/>
                </a:moveTo>
                <a:lnTo>
                  <a:pt x="181719" y="76014"/>
                </a:lnTo>
                <a:lnTo>
                  <a:pt x="173292" y="76014"/>
                </a:lnTo>
                <a:lnTo>
                  <a:pt x="173292" y="67810"/>
                </a:lnTo>
                <a:close/>
                <a:moveTo>
                  <a:pt x="190370" y="67810"/>
                </a:moveTo>
                <a:lnTo>
                  <a:pt x="190370" y="76014"/>
                </a:lnTo>
                <a:lnTo>
                  <a:pt x="181942" y="76014"/>
                </a:lnTo>
                <a:lnTo>
                  <a:pt x="181942" y="67810"/>
                </a:lnTo>
                <a:close/>
                <a:moveTo>
                  <a:pt x="199020" y="67810"/>
                </a:moveTo>
                <a:lnTo>
                  <a:pt x="199020" y="76014"/>
                </a:lnTo>
                <a:lnTo>
                  <a:pt x="190593" y="76014"/>
                </a:lnTo>
                <a:lnTo>
                  <a:pt x="190593" y="67810"/>
                </a:lnTo>
                <a:close/>
                <a:moveTo>
                  <a:pt x="207727" y="67810"/>
                </a:moveTo>
                <a:lnTo>
                  <a:pt x="207727" y="76014"/>
                </a:lnTo>
                <a:lnTo>
                  <a:pt x="199244" y="76014"/>
                </a:lnTo>
                <a:lnTo>
                  <a:pt x="199244" y="67810"/>
                </a:lnTo>
                <a:close/>
                <a:moveTo>
                  <a:pt x="216377" y="67810"/>
                </a:moveTo>
                <a:lnTo>
                  <a:pt x="216377" y="76014"/>
                </a:lnTo>
                <a:lnTo>
                  <a:pt x="207950" y="76014"/>
                </a:lnTo>
                <a:lnTo>
                  <a:pt x="207950" y="67810"/>
                </a:lnTo>
                <a:close/>
                <a:moveTo>
                  <a:pt x="225028" y="67810"/>
                </a:moveTo>
                <a:lnTo>
                  <a:pt x="225028" y="76014"/>
                </a:lnTo>
                <a:lnTo>
                  <a:pt x="216601" y="76014"/>
                </a:lnTo>
                <a:lnTo>
                  <a:pt x="216601" y="67810"/>
                </a:lnTo>
                <a:close/>
                <a:moveTo>
                  <a:pt x="233679" y="67810"/>
                </a:moveTo>
                <a:lnTo>
                  <a:pt x="233679" y="76014"/>
                </a:lnTo>
                <a:lnTo>
                  <a:pt x="225251" y="76014"/>
                </a:lnTo>
                <a:lnTo>
                  <a:pt x="225251" y="67810"/>
                </a:lnTo>
                <a:close/>
                <a:moveTo>
                  <a:pt x="242329" y="67810"/>
                </a:moveTo>
                <a:lnTo>
                  <a:pt x="242329" y="76014"/>
                </a:lnTo>
                <a:lnTo>
                  <a:pt x="233902" y="76014"/>
                </a:lnTo>
                <a:lnTo>
                  <a:pt x="233902" y="67810"/>
                </a:lnTo>
                <a:close/>
                <a:moveTo>
                  <a:pt x="250980" y="67810"/>
                </a:moveTo>
                <a:lnTo>
                  <a:pt x="250980" y="76014"/>
                </a:lnTo>
                <a:lnTo>
                  <a:pt x="242553" y="76014"/>
                </a:lnTo>
                <a:lnTo>
                  <a:pt x="242553" y="67810"/>
                </a:lnTo>
                <a:close/>
                <a:moveTo>
                  <a:pt x="259686" y="67810"/>
                </a:moveTo>
                <a:lnTo>
                  <a:pt x="259686" y="76014"/>
                </a:lnTo>
                <a:lnTo>
                  <a:pt x="251203" y="76014"/>
                </a:lnTo>
                <a:lnTo>
                  <a:pt x="251203" y="67810"/>
                </a:lnTo>
                <a:close/>
                <a:moveTo>
                  <a:pt x="268337" y="67810"/>
                </a:moveTo>
                <a:lnTo>
                  <a:pt x="268337" y="76014"/>
                </a:lnTo>
                <a:lnTo>
                  <a:pt x="259910" y="76014"/>
                </a:lnTo>
                <a:lnTo>
                  <a:pt x="259910" y="67810"/>
                </a:lnTo>
                <a:close/>
                <a:moveTo>
                  <a:pt x="276988" y="67810"/>
                </a:moveTo>
                <a:lnTo>
                  <a:pt x="276988" y="76014"/>
                </a:lnTo>
                <a:lnTo>
                  <a:pt x="268560" y="76014"/>
                </a:lnTo>
                <a:lnTo>
                  <a:pt x="268560" y="67810"/>
                </a:lnTo>
                <a:close/>
                <a:moveTo>
                  <a:pt x="17190" y="76237"/>
                </a:moveTo>
                <a:lnTo>
                  <a:pt x="17190" y="84497"/>
                </a:lnTo>
                <a:lnTo>
                  <a:pt x="8762" y="84497"/>
                </a:lnTo>
                <a:lnTo>
                  <a:pt x="8762" y="76237"/>
                </a:lnTo>
                <a:close/>
                <a:moveTo>
                  <a:pt x="25840" y="76237"/>
                </a:moveTo>
                <a:lnTo>
                  <a:pt x="25840" y="84497"/>
                </a:lnTo>
                <a:lnTo>
                  <a:pt x="17413" y="84497"/>
                </a:lnTo>
                <a:lnTo>
                  <a:pt x="17413" y="76237"/>
                </a:lnTo>
                <a:close/>
                <a:moveTo>
                  <a:pt x="34547" y="76237"/>
                </a:moveTo>
                <a:lnTo>
                  <a:pt x="34547" y="84497"/>
                </a:lnTo>
                <a:lnTo>
                  <a:pt x="26064" y="84497"/>
                </a:lnTo>
                <a:lnTo>
                  <a:pt x="26064" y="76237"/>
                </a:lnTo>
                <a:close/>
                <a:moveTo>
                  <a:pt x="43197" y="76237"/>
                </a:moveTo>
                <a:lnTo>
                  <a:pt x="43197" y="84497"/>
                </a:lnTo>
                <a:lnTo>
                  <a:pt x="34770" y="84497"/>
                </a:lnTo>
                <a:lnTo>
                  <a:pt x="34770" y="76237"/>
                </a:lnTo>
                <a:close/>
                <a:moveTo>
                  <a:pt x="51848" y="76237"/>
                </a:moveTo>
                <a:lnTo>
                  <a:pt x="51848" y="84497"/>
                </a:lnTo>
                <a:lnTo>
                  <a:pt x="43421" y="84497"/>
                </a:lnTo>
                <a:lnTo>
                  <a:pt x="43421" y="76237"/>
                </a:lnTo>
                <a:close/>
                <a:moveTo>
                  <a:pt x="60499" y="76237"/>
                </a:moveTo>
                <a:lnTo>
                  <a:pt x="60499" y="84497"/>
                </a:lnTo>
                <a:lnTo>
                  <a:pt x="52071" y="84497"/>
                </a:lnTo>
                <a:lnTo>
                  <a:pt x="52071" y="76237"/>
                </a:lnTo>
                <a:close/>
                <a:moveTo>
                  <a:pt x="69149" y="76237"/>
                </a:moveTo>
                <a:lnTo>
                  <a:pt x="69149" y="84497"/>
                </a:lnTo>
                <a:lnTo>
                  <a:pt x="60722" y="84497"/>
                </a:lnTo>
                <a:lnTo>
                  <a:pt x="60722" y="76237"/>
                </a:lnTo>
                <a:close/>
                <a:moveTo>
                  <a:pt x="77800" y="76237"/>
                </a:moveTo>
                <a:lnTo>
                  <a:pt x="77800" y="84497"/>
                </a:lnTo>
                <a:lnTo>
                  <a:pt x="69373" y="84497"/>
                </a:lnTo>
                <a:lnTo>
                  <a:pt x="69373" y="76237"/>
                </a:lnTo>
                <a:close/>
                <a:moveTo>
                  <a:pt x="86506" y="76237"/>
                </a:moveTo>
                <a:lnTo>
                  <a:pt x="86506" y="84497"/>
                </a:lnTo>
                <a:lnTo>
                  <a:pt x="78023" y="84497"/>
                </a:lnTo>
                <a:lnTo>
                  <a:pt x="78023" y="76237"/>
                </a:lnTo>
                <a:close/>
                <a:moveTo>
                  <a:pt x="95157" y="76237"/>
                </a:moveTo>
                <a:lnTo>
                  <a:pt x="95157" y="84497"/>
                </a:lnTo>
                <a:lnTo>
                  <a:pt x="86730" y="84497"/>
                </a:lnTo>
                <a:lnTo>
                  <a:pt x="86730" y="76237"/>
                </a:lnTo>
                <a:close/>
                <a:moveTo>
                  <a:pt x="103808" y="76237"/>
                </a:moveTo>
                <a:lnTo>
                  <a:pt x="103808" y="84497"/>
                </a:lnTo>
                <a:lnTo>
                  <a:pt x="95380" y="84497"/>
                </a:lnTo>
                <a:lnTo>
                  <a:pt x="95380" y="76237"/>
                </a:lnTo>
                <a:close/>
                <a:moveTo>
                  <a:pt x="112458" y="76237"/>
                </a:moveTo>
                <a:lnTo>
                  <a:pt x="112458" y="84497"/>
                </a:lnTo>
                <a:lnTo>
                  <a:pt x="104031" y="84497"/>
                </a:lnTo>
                <a:lnTo>
                  <a:pt x="104031" y="76237"/>
                </a:lnTo>
                <a:close/>
                <a:moveTo>
                  <a:pt x="121109" y="76237"/>
                </a:moveTo>
                <a:lnTo>
                  <a:pt x="121109" y="84497"/>
                </a:lnTo>
                <a:lnTo>
                  <a:pt x="112681" y="84497"/>
                </a:lnTo>
                <a:lnTo>
                  <a:pt x="112681" y="76237"/>
                </a:lnTo>
                <a:close/>
                <a:moveTo>
                  <a:pt x="129760" y="76237"/>
                </a:moveTo>
                <a:lnTo>
                  <a:pt x="129760" y="84497"/>
                </a:lnTo>
                <a:lnTo>
                  <a:pt x="121332" y="84497"/>
                </a:lnTo>
                <a:lnTo>
                  <a:pt x="121332" y="76237"/>
                </a:lnTo>
                <a:close/>
                <a:moveTo>
                  <a:pt x="138410" y="76237"/>
                </a:moveTo>
                <a:lnTo>
                  <a:pt x="138410" y="84497"/>
                </a:lnTo>
                <a:lnTo>
                  <a:pt x="129983" y="84497"/>
                </a:lnTo>
                <a:lnTo>
                  <a:pt x="129983" y="76237"/>
                </a:lnTo>
                <a:close/>
                <a:moveTo>
                  <a:pt x="147117" y="76237"/>
                </a:moveTo>
                <a:lnTo>
                  <a:pt x="147117" y="84497"/>
                </a:lnTo>
                <a:lnTo>
                  <a:pt x="138633" y="84497"/>
                </a:lnTo>
                <a:lnTo>
                  <a:pt x="138633" y="76237"/>
                </a:lnTo>
                <a:close/>
                <a:moveTo>
                  <a:pt x="155767" y="76237"/>
                </a:moveTo>
                <a:lnTo>
                  <a:pt x="155767" y="84497"/>
                </a:lnTo>
                <a:lnTo>
                  <a:pt x="147340" y="84497"/>
                </a:lnTo>
                <a:lnTo>
                  <a:pt x="147340" y="76237"/>
                </a:lnTo>
                <a:close/>
                <a:moveTo>
                  <a:pt x="164418" y="76237"/>
                </a:moveTo>
                <a:lnTo>
                  <a:pt x="164418" y="84497"/>
                </a:lnTo>
                <a:lnTo>
                  <a:pt x="155990" y="84497"/>
                </a:lnTo>
                <a:lnTo>
                  <a:pt x="155990" y="76237"/>
                </a:lnTo>
                <a:close/>
                <a:moveTo>
                  <a:pt x="173069" y="76237"/>
                </a:moveTo>
                <a:lnTo>
                  <a:pt x="173069" y="84497"/>
                </a:lnTo>
                <a:lnTo>
                  <a:pt x="164641" y="84497"/>
                </a:lnTo>
                <a:lnTo>
                  <a:pt x="164641" y="76237"/>
                </a:lnTo>
                <a:close/>
                <a:moveTo>
                  <a:pt x="181719" y="76237"/>
                </a:moveTo>
                <a:lnTo>
                  <a:pt x="181719" y="84497"/>
                </a:lnTo>
                <a:lnTo>
                  <a:pt x="173292" y="84497"/>
                </a:lnTo>
                <a:lnTo>
                  <a:pt x="173292" y="76237"/>
                </a:lnTo>
                <a:close/>
                <a:moveTo>
                  <a:pt x="190370" y="76237"/>
                </a:moveTo>
                <a:lnTo>
                  <a:pt x="190370" y="84497"/>
                </a:lnTo>
                <a:lnTo>
                  <a:pt x="181942" y="84497"/>
                </a:lnTo>
                <a:lnTo>
                  <a:pt x="181942" y="76237"/>
                </a:lnTo>
                <a:close/>
                <a:moveTo>
                  <a:pt x="199020" y="76237"/>
                </a:moveTo>
                <a:lnTo>
                  <a:pt x="199020" y="84497"/>
                </a:lnTo>
                <a:lnTo>
                  <a:pt x="190593" y="84497"/>
                </a:lnTo>
                <a:lnTo>
                  <a:pt x="190593" y="76237"/>
                </a:lnTo>
                <a:close/>
                <a:moveTo>
                  <a:pt x="207727" y="76237"/>
                </a:moveTo>
                <a:lnTo>
                  <a:pt x="207727" y="84497"/>
                </a:lnTo>
                <a:lnTo>
                  <a:pt x="199244" y="84497"/>
                </a:lnTo>
                <a:lnTo>
                  <a:pt x="199244" y="76237"/>
                </a:lnTo>
                <a:close/>
                <a:moveTo>
                  <a:pt x="216377" y="76237"/>
                </a:moveTo>
                <a:lnTo>
                  <a:pt x="216377" y="84497"/>
                </a:lnTo>
                <a:lnTo>
                  <a:pt x="207950" y="84497"/>
                </a:lnTo>
                <a:lnTo>
                  <a:pt x="207950" y="76237"/>
                </a:lnTo>
                <a:close/>
                <a:moveTo>
                  <a:pt x="225028" y="76237"/>
                </a:moveTo>
                <a:lnTo>
                  <a:pt x="225028" y="84497"/>
                </a:lnTo>
                <a:lnTo>
                  <a:pt x="216601" y="84497"/>
                </a:lnTo>
                <a:lnTo>
                  <a:pt x="216601" y="76237"/>
                </a:lnTo>
                <a:close/>
                <a:moveTo>
                  <a:pt x="233679" y="76237"/>
                </a:moveTo>
                <a:lnTo>
                  <a:pt x="233679" y="84497"/>
                </a:lnTo>
                <a:lnTo>
                  <a:pt x="225251" y="84497"/>
                </a:lnTo>
                <a:lnTo>
                  <a:pt x="225251" y="76237"/>
                </a:lnTo>
                <a:close/>
                <a:moveTo>
                  <a:pt x="242329" y="76237"/>
                </a:moveTo>
                <a:lnTo>
                  <a:pt x="242329" y="84497"/>
                </a:lnTo>
                <a:lnTo>
                  <a:pt x="233902" y="84497"/>
                </a:lnTo>
                <a:lnTo>
                  <a:pt x="233902" y="76237"/>
                </a:lnTo>
                <a:close/>
                <a:moveTo>
                  <a:pt x="250980" y="76237"/>
                </a:moveTo>
                <a:lnTo>
                  <a:pt x="250980" y="84497"/>
                </a:lnTo>
                <a:lnTo>
                  <a:pt x="242553" y="84497"/>
                </a:lnTo>
                <a:lnTo>
                  <a:pt x="242553" y="76237"/>
                </a:lnTo>
                <a:close/>
                <a:moveTo>
                  <a:pt x="259686" y="76237"/>
                </a:moveTo>
                <a:lnTo>
                  <a:pt x="259686" y="84497"/>
                </a:lnTo>
                <a:lnTo>
                  <a:pt x="251203" y="84497"/>
                </a:lnTo>
                <a:lnTo>
                  <a:pt x="251203" y="76237"/>
                </a:lnTo>
                <a:close/>
                <a:moveTo>
                  <a:pt x="268337" y="76237"/>
                </a:moveTo>
                <a:lnTo>
                  <a:pt x="268337" y="84497"/>
                </a:lnTo>
                <a:lnTo>
                  <a:pt x="259910" y="84497"/>
                </a:lnTo>
                <a:lnTo>
                  <a:pt x="259910" y="76237"/>
                </a:lnTo>
                <a:close/>
                <a:moveTo>
                  <a:pt x="276988" y="76237"/>
                </a:moveTo>
                <a:lnTo>
                  <a:pt x="276988" y="84497"/>
                </a:lnTo>
                <a:lnTo>
                  <a:pt x="268560" y="84497"/>
                </a:lnTo>
                <a:lnTo>
                  <a:pt x="268560" y="76237"/>
                </a:lnTo>
                <a:close/>
                <a:moveTo>
                  <a:pt x="17190" y="84720"/>
                </a:moveTo>
                <a:lnTo>
                  <a:pt x="17190" y="92924"/>
                </a:lnTo>
                <a:lnTo>
                  <a:pt x="8762" y="92924"/>
                </a:lnTo>
                <a:lnTo>
                  <a:pt x="8762" y="84720"/>
                </a:lnTo>
                <a:close/>
                <a:moveTo>
                  <a:pt x="25840" y="84720"/>
                </a:moveTo>
                <a:lnTo>
                  <a:pt x="25840" y="92924"/>
                </a:lnTo>
                <a:lnTo>
                  <a:pt x="17413" y="92924"/>
                </a:lnTo>
                <a:lnTo>
                  <a:pt x="17413" y="84720"/>
                </a:lnTo>
                <a:close/>
                <a:moveTo>
                  <a:pt x="34547" y="84720"/>
                </a:moveTo>
                <a:lnTo>
                  <a:pt x="34547" y="92924"/>
                </a:lnTo>
                <a:lnTo>
                  <a:pt x="26064" y="92924"/>
                </a:lnTo>
                <a:lnTo>
                  <a:pt x="26064" y="84720"/>
                </a:lnTo>
                <a:close/>
                <a:moveTo>
                  <a:pt x="43197" y="84720"/>
                </a:moveTo>
                <a:lnTo>
                  <a:pt x="43197" y="92924"/>
                </a:lnTo>
                <a:lnTo>
                  <a:pt x="34770" y="92924"/>
                </a:lnTo>
                <a:lnTo>
                  <a:pt x="34770" y="84720"/>
                </a:lnTo>
                <a:close/>
                <a:moveTo>
                  <a:pt x="51848" y="84720"/>
                </a:moveTo>
                <a:lnTo>
                  <a:pt x="51848" y="92924"/>
                </a:lnTo>
                <a:lnTo>
                  <a:pt x="43421" y="92924"/>
                </a:lnTo>
                <a:lnTo>
                  <a:pt x="43421" y="84720"/>
                </a:lnTo>
                <a:close/>
                <a:moveTo>
                  <a:pt x="60499" y="84720"/>
                </a:moveTo>
                <a:lnTo>
                  <a:pt x="60499" y="92924"/>
                </a:lnTo>
                <a:lnTo>
                  <a:pt x="52071" y="92924"/>
                </a:lnTo>
                <a:lnTo>
                  <a:pt x="52071" y="84720"/>
                </a:lnTo>
                <a:close/>
                <a:moveTo>
                  <a:pt x="69149" y="84720"/>
                </a:moveTo>
                <a:lnTo>
                  <a:pt x="69149" y="92924"/>
                </a:lnTo>
                <a:lnTo>
                  <a:pt x="60722" y="92924"/>
                </a:lnTo>
                <a:lnTo>
                  <a:pt x="60722" y="84720"/>
                </a:lnTo>
                <a:close/>
                <a:moveTo>
                  <a:pt x="77800" y="84720"/>
                </a:moveTo>
                <a:lnTo>
                  <a:pt x="77800" y="92924"/>
                </a:lnTo>
                <a:lnTo>
                  <a:pt x="69373" y="92924"/>
                </a:lnTo>
                <a:lnTo>
                  <a:pt x="69373" y="84720"/>
                </a:lnTo>
                <a:close/>
                <a:moveTo>
                  <a:pt x="86506" y="84720"/>
                </a:moveTo>
                <a:lnTo>
                  <a:pt x="86506" y="92924"/>
                </a:lnTo>
                <a:lnTo>
                  <a:pt x="78023" y="92924"/>
                </a:lnTo>
                <a:lnTo>
                  <a:pt x="78023" y="84720"/>
                </a:lnTo>
                <a:close/>
                <a:moveTo>
                  <a:pt x="95157" y="84720"/>
                </a:moveTo>
                <a:lnTo>
                  <a:pt x="95157" y="92924"/>
                </a:lnTo>
                <a:lnTo>
                  <a:pt x="86730" y="92924"/>
                </a:lnTo>
                <a:lnTo>
                  <a:pt x="86730" y="84720"/>
                </a:lnTo>
                <a:close/>
                <a:moveTo>
                  <a:pt x="103808" y="84720"/>
                </a:moveTo>
                <a:lnTo>
                  <a:pt x="103808" y="92924"/>
                </a:lnTo>
                <a:lnTo>
                  <a:pt x="95380" y="92924"/>
                </a:lnTo>
                <a:lnTo>
                  <a:pt x="95380" y="84720"/>
                </a:lnTo>
                <a:close/>
                <a:moveTo>
                  <a:pt x="112458" y="84720"/>
                </a:moveTo>
                <a:lnTo>
                  <a:pt x="112458" y="92924"/>
                </a:lnTo>
                <a:lnTo>
                  <a:pt x="104031" y="92924"/>
                </a:lnTo>
                <a:lnTo>
                  <a:pt x="104031" y="84720"/>
                </a:lnTo>
                <a:close/>
                <a:moveTo>
                  <a:pt x="121109" y="84720"/>
                </a:moveTo>
                <a:lnTo>
                  <a:pt x="121109" y="92924"/>
                </a:lnTo>
                <a:lnTo>
                  <a:pt x="112681" y="92924"/>
                </a:lnTo>
                <a:lnTo>
                  <a:pt x="112681" y="84720"/>
                </a:lnTo>
                <a:close/>
                <a:moveTo>
                  <a:pt x="129760" y="84720"/>
                </a:moveTo>
                <a:lnTo>
                  <a:pt x="129760" y="92924"/>
                </a:lnTo>
                <a:lnTo>
                  <a:pt x="121332" y="92924"/>
                </a:lnTo>
                <a:lnTo>
                  <a:pt x="121332" y="84720"/>
                </a:lnTo>
                <a:close/>
                <a:moveTo>
                  <a:pt x="138410" y="84720"/>
                </a:moveTo>
                <a:lnTo>
                  <a:pt x="138410" y="92924"/>
                </a:lnTo>
                <a:lnTo>
                  <a:pt x="129983" y="92924"/>
                </a:lnTo>
                <a:lnTo>
                  <a:pt x="129983" y="84720"/>
                </a:lnTo>
                <a:close/>
                <a:moveTo>
                  <a:pt x="147117" y="84720"/>
                </a:moveTo>
                <a:lnTo>
                  <a:pt x="147117" y="92924"/>
                </a:lnTo>
                <a:lnTo>
                  <a:pt x="138633" y="92924"/>
                </a:lnTo>
                <a:lnTo>
                  <a:pt x="138633" y="84720"/>
                </a:lnTo>
                <a:close/>
                <a:moveTo>
                  <a:pt x="155767" y="84720"/>
                </a:moveTo>
                <a:lnTo>
                  <a:pt x="155767" y="92924"/>
                </a:lnTo>
                <a:lnTo>
                  <a:pt x="147340" y="92924"/>
                </a:lnTo>
                <a:lnTo>
                  <a:pt x="147340" y="84720"/>
                </a:lnTo>
                <a:close/>
                <a:moveTo>
                  <a:pt x="164418" y="84720"/>
                </a:moveTo>
                <a:lnTo>
                  <a:pt x="164418" y="92924"/>
                </a:lnTo>
                <a:lnTo>
                  <a:pt x="155990" y="92924"/>
                </a:lnTo>
                <a:lnTo>
                  <a:pt x="155990" y="84720"/>
                </a:lnTo>
                <a:close/>
                <a:moveTo>
                  <a:pt x="173069" y="84720"/>
                </a:moveTo>
                <a:lnTo>
                  <a:pt x="173069" y="92924"/>
                </a:lnTo>
                <a:lnTo>
                  <a:pt x="164641" y="92924"/>
                </a:lnTo>
                <a:lnTo>
                  <a:pt x="164641" y="84720"/>
                </a:lnTo>
                <a:close/>
                <a:moveTo>
                  <a:pt x="181719" y="84720"/>
                </a:moveTo>
                <a:lnTo>
                  <a:pt x="181719" y="92924"/>
                </a:lnTo>
                <a:lnTo>
                  <a:pt x="173292" y="92924"/>
                </a:lnTo>
                <a:lnTo>
                  <a:pt x="173292" y="84720"/>
                </a:lnTo>
                <a:close/>
                <a:moveTo>
                  <a:pt x="190370" y="84720"/>
                </a:moveTo>
                <a:lnTo>
                  <a:pt x="190370" y="92924"/>
                </a:lnTo>
                <a:lnTo>
                  <a:pt x="181942" y="92924"/>
                </a:lnTo>
                <a:lnTo>
                  <a:pt x="181942" y="84720"/>
                </a:lnTo>
                <a:close/>
                <a:moveTo>
                  <a:pt x="199020" y="84720"/>
                </a:moveTo>
                <a:lnTo>
                  <a:pt x="199020" y="92924"/>
                </a:lnTo>
                <a:lnTo>
                  <a:pt x="190593" y="92924"/>
                </a:lnTo>
                <a:lnTo>
                  <a:pt x="190593" y="84720"/>
                </a:lnTo>
                <a:close/>
                <a:moveTo>
                  <a:pt x="207727" y="84720"/>
                </a:moveTo>
                <a:lnTo>
                  <a:pt x="207727" y="92924"/>
                </a:lnTo>
                <a:lnTo>
                  <a:pt x="199244" y="92924"/>
                </a:lnTo>
                <a:lnTo>
                  <a:pt x="199244" y="84720"/>
                </a:lnTo>
                <a:close/>
                <a:moveTo>
                  <a:pt x="216377" y="84720"/>
                </a:moveTo>
                <a:lnTo>
                  <a:pt x="216377" y="92924"/>
                </a:lnTo>
                <a:lnTo>
                  <a:pt x="207950" y="92924"/>
                </a:lnTo>
                <a:lnTo>
                  <a:pt x="207950" y="84720"/>
                </a:lnTo>
                <a:close/>
                <a:moveTo>
                  <a:pt x="225028" y="84720"/>
                </a:moveTo>
                <a:lnTo>
                  <a:pt x="225028" y="92924"/>
                </a:lnTo>
                <a:lnTo>
                  <a:pt x="216601" y="92924"/>
                </a:lnTo>
                <a:lnTo>
                  <a:pt x="216601" y="84720"/>
                </a:lnTo>
                <a:close/>
                <a:moveTo>
                  <a:pt x="233679" y="84720"/>
                </a:moveTo>
                <a:lnTo>
                  <a:pt x="233679" y="92924"/>
                </a:lnTo>
                <a:lnTo>
                  <a:pt x="225251" y="92924"/>
                </a:lnTo>
                <a:lnTo>
                  <a:pt x="225251" y="84720"/>
                </a:lnTo>
                <a:close/>
                <a:moveTo>
                  <a:pt x="242329" y="84720"/>
                </a:moveTo>
                <a:lnTo>
                  <a:pt x="242329" y="92924"/>
                </a:lnTo>
                <a:lnTo>
                  <a:pt x="233902" y="92924"/>
                </a:lnTo>
                <a:lnTo>
                  <a:pt x="233902" y="84720"/>
                </a:lnTo>
                <a:close/>
                <a:moveTo>
                  <a:pt x="250980" y="84720"/>
                </a:moveTo>
                <a:lnTo>
                  <a:pt x="250980" y="92924"/>
                </a:lnTo>
                <a:lnTo>
                  <a:pt x="242553" y="92924"/>
                </a:lnTo>
                <a:lnTo>
                  <a:pt x="242553" y="84720"/>
                </a:lnTo>
                <a:close/>
                <a:moveTo>
                  <a:pt x="259686" y="84720"/>
                </a:moveTo>
                <a:lnTo>
                  <a:pt x="259686" y="92924"/>
                </a:lnTo>
                <a:lnTo>
                  <a:pt x="251203" y="92924"/>
                </a:lnTo>
                <a:lnTo>
                  <a:pt x="251203" y="84720"/>
                </a:lnTo>
                <a:close/>
                <a:moveTo>
                  <a:pt x="268337" y="84720"/>
                </a:moveTo>
                <a:lnTo>
                  <a:pt x="268337" y="92924"/>
                </a:lnTo>
                <a:lnTo>
                  <a:pt x="259910" y="92924"/>
                </a:lnTo>
                <a:lnTo>
                  <a:pt x="259910" y="84720"/>
                </a:lnTo>
                <a:close/>
                <a:moveTo>
                  <a:pt x="276988" y="84720"/>
                </a:moveTo>
                <a:lnTo>
                  <a:pt x="276988" y="92924"/>
                </a:lnTo>
                <a:lnTo>
                  <a:pt x="268560" y="92924"/>
                </a:lnTo>
                <a:lnTo>
                  <a:pt x="268560" y="84720"/>
                </a:lnTo>
                <a:close/>
                <a:moveTo>
                  <a:pt x="17190" y="93148"/>
                </a:moveTo>
                <a:lnTo>
                  <a:pt x="17190" y="101408"/>
                </a:lnTo>
                <a:lnTo>
                  <a:pt x="8762" y="101408"/>
                </a:lnTo>
                <a:lnTo>
                  <a:pt x="8762" y="93148"/>
                </a:lnTo>
                <a:close/>
                <a:moveTo>
                  <a:pt x="25840" y="93148"/>
                </a:moveTo>
                <a:lnTo>
                  <a:pt x="25840" y="101408"/>
                </a:lnTo>
                <a:lnTo>
                  <a:pt x="17413" y="101408"/>
                </a:lnTo>
                <a:lnTo>
                  <a:pt x="17413" y="93148"/>
                </a:lnTo>
                <a:close/>
                <a:moveTo>
                  <a:pt x="34547" y="93148"/>
                </a:moveTo>
                <a:lnTo>
                  <a:pt x="34547" y="101408"/>
                </a:lnTo>
                <a:lnTo>
                  <a:pt x="26064" y="101408"/>
                </a:lnTo>
                <a:lnTo>
                  <a:pt x="26064" y="93148"/>
                </a:lnTo>
                <a:close/>
                <a:moveTo>
                  <a:pt x="43197" y="93148"/>
                </a:moveTo>
                <a:lnTo>
                  <a:pt x="43197" y="101408"/>
                </a:lnTo>
                <a:lnTo>
                  <a:pt x="34770" y="101408"/>
                </a:lnTo>
                <a:lnTo>
                  <a:pt x="34770" y="93148"/>
                </a:lnTo>
                <a:close/>
                <a:moveTo>
                  <a:pt x="51848" y="93148"/>
                </a:moveTo>
                <a:lnTo>
                  <a:pt x="51848" y="101408"/>
                </a:lnTo>
                <a:lnTo>
                  <a:pt x="43421" y="101408"/>
                </a:lnTo>
                <a:lnTo>
                  <a:pt x="43421" y="93148"/>
                </a:lnTo>
                <a:close/>
                <a:moveTo>
                  <a:pt x="60499" y="93148"/>
                </a:moveTo>
                <a:lnTo>
                  <a:pt x="60499" y="101408"/>
                </a:lnTo>
                <a:lnTo>
                  <a:pt x="52071" y="101408"/>
                </a:lnTo>
                <a:lnTo>
                  <a:pt x="52071" y="93148"/>
                </a:lnTo>
                <a:close/>
                <a:moveTo>
                  <a:pt x="69149" y="93148"/>
                </a:moveTo>
                <a:lnTo>
                  <a:pt x="69149" y="101408"/>
                </a:lnTo>
                <a:lnTo>
                  <a:pt x="60722" y="101408"/>
                </a:lnTo>
                <a:lnTo>
                  <a:pt x="60722" y="93148"/>
                </a:lnTo>
                <a:close/>
                <a:moveTo>
                  <a:pt x="77800" y="93148"/>
                </a:moveTo>
                <a:lnTo>
                  <a:pt x="77800" y="101408"/>
                </a:lnTo>
                <a:lnTo>
                  <a:pt x="69373" y="101408"/>
                </a:lnTo>
                <a:lnTo>
                  <a:pt x="69373" y="93148"/>
                </a:lnTo>
                <a:close/>
                <a:moveTo>
                  <a:pt x="86506" y="93148"/>
                </a:moveTo>
                <a:lnTo>
                  <a:pt x="86506" y="101408"/>
                </a:lnTo>
                <a:lnTo>
                  <a:pt x="78023" y="101408"/>
                </a:lnTo>
                <a:lnTo>
                  <a:pt x="78023" y="93148"/>
                </a:lnTo>
                <a:close/>
                <a:moveTo>
                  <a:pt x="95157" y="93148"/>
                </a:moveTo>
                <a:lnTo>
                  <a:pt x="95157" y="101408"/>
                </a:lnTo>
                <a:lnTo>
                  <a:pt x="86730" y="101408"/>
                </a:lnTo>
                <a:lnTo>
                  <a:pt x="86730" y="93148"/>
                </a:lnTo>
                <a:close/>
                <a:moveTo>
                  <a:pt x="103808" y="93148"/>
                </a:moveTo>
                <a:lnTo>
                  <a:pt x="103808" y="101408"/>
                </a:lnTo>
                <a:lnTo>
                  <a:pt x="95380" y="101408"/>
                </a:lnTo>
                <a:lnTo>
                  <a:pt x="95380" y="93148"/>
                </a:lnTo>
                <a:close/>
                <a:moveTo>
                  <a:pt x="112458" y="93148"/>
                </a:moveTo>
                <a:lnTo>
                  <a:pt x="112458" y="101408"/>
                </a:lnTo>
                <a:lnTo>
                  <a:pt x="104031" y="101408"/>
                </a:lnTo>
                <a:lnTo>
                  <a:pt x="104031" y="93148"/>
                </a:lnTo>
                <a:close/>
                <a:moveTo>
                  <a:pt x="121109" y="93148"/>
                </a:moveTo>
                <a:lnTo>
                  <a:pt x="121109" y="101408"/>
                </a:lnTo>
                <a:lnTo>
                  <a:pt x="112681" y="101408"/>
                </a:lnTo>
                <a:lnTo>
                  <a:pt x="112681" y="93148"/>
                </a:lnTo>
                <a:close/>
                <a:moveTo>
                  <a:pt x="129760" y="93148"/>
                </a:moveTo>
                <a:lnTo>
                  <a:pt x="129760" y="101408"/>
                </a:lnTo>
                <a:lnTo>
                  <a:pt x="121332" y="101408"/>
                </a:lnTo>
                <a:lnTo>
                  <a:pt x="121332" y="93148"/>
                </a:lnTo>
                <a:close/>
                <a:moveTo>
                  <a:pt x="138410" y="93148"/>
                </a:moveTo>
                <a:lnTo>
                  <a:pt x="138410" y="101408"/>
                </a:lnTo>
                <a:lnTo>
                  <a:pt x="129983" y="101408"/>
                </a:lnTo>
                <a:lnTo>
                  <a:pt x="129983" y="93148"/>
                </a:lnTo>
                <a:close/>
                <a:moveTo>
                  <a:pt x="147117" y="93148"/>
                </a:moveTo>
                <a:lnTo>
                  <a:pt x="147117" y="101408"/>
                </a:lnTo>
                <a:lnTo>
                  <a:pt x="138633" y="101408"/>
                </a:lnTo>
                <a:lnTo>
                  <a:pt x="138633" y="93148"/>
                </a:lnTo>
                <a:close/>
                <a:moveTo>
                  <a:pt x="155767" y="93148"/>
                </a:moveTo>
                <a:lnTo>
                  <a:pt x="155767" y="101408"/>
                </a:lnTo>
                <a:lnTo>
                  <a:pt x="147340" y="101408"/>
                </a:lnTo>
                <a:lnTo>
                  <a:pt x="147340" y="93148"/>
                </a:lnTo>
                <a:close/>
                <a:moveTo>
                  <a:pt x="164418" y="93148"/>
                </a:moveTo>
                <a:lnTo>
                  <a:pt x="164418" y="101408"/>
                </a:lnTo>
                <a:lnTo>
                  <a:pt x="155990" y="101408"/>
                </a:lnTo>
                <a:lnTo>
                  <a:pt x="155990" y="93148"/>
                </a:lnTo>
                <a:close/>
                <a:moveTo>
                  <a:pt x="173069" y="93148"/>
                </a:moveTo>
                <a:lnTo>
                  <a:pt x="173069" y="101408"/>
                </a:lnTo>
                <a:lnTo>
                  <a:pt x="164641" y="101408"/>
                </a:lnTo>
                <a:lnTo>
                  <a:pt x="164641" y="93148"/>
                </a:lnTo>
                <a:close/>
                <a:moveTo>
                  <a:pt x="181719" y="93148"/>
                </a:moveTo>
                <a:lnTo>
                  <a:pt x="181719" y="101408"/>
                </a:lnTo>
                <a:lnTo>
                  <a:pt x="173292" y="101408"/>
                </a:lnTo>
                <a:lnTo>
                  <a:pt x="173292" y="93148"/>
                </a:lnTo>
                <a:close/>
                <a:moveTo>
                  <a:pt x="190370" y="93148"/>
                </a:moveTo>
                <a:lnTo>
                  <a:pt x="190370" y="101408"/>
                </a:lnTo>
                <a:lnTo>
                  <a:pt x="181942" y="101408"/>
                </a:lnTo>
                <a:lnTo>
                  <a:pt x="181942" y="93148"/>
                </a:lnTo>
                <a:close/>
                <a:moveTo>
                  <a:pt x="199020" y="93148"/>
                </a:moveTo>
                <a:lnTo>
                  <a:pt x="199020" y="101408"/>
                </a:lnTo>
                <a:lnTo>
                  <a:pt x="190593" y="101408"/>
                </a:lnTo>
                <a:lnTo>
                  <a:pt x="190593" y="93148"/>
                </a:lnTo>
                <a:close/>
                <a:moveTo>
                  <a:pt x="207727" y="93148"/>
                </a:moveTo>
                <a:lnTo>
                  <a:pt x="207727" y="101408"/>
                </a:lnTo>
                <a:lnTo>
                  <a:pt x="199244" y="101408"/>
                </a:lnTo>
                <a:lnTo>
                  <a:pt x="199244" y="93148"/>
                </a:lnTo>
                <a:close/>
                <a:moveTo>
                  <a:pt x="216377" y="93148"/>
                </a:moveTo>
                <a:lnTo>
                  <a:pt x="216377" y="101408"/>
                </a:lnTo>
                <a:lnTo>
                  <a:pt x="207950" y="101408"/>
                </a:lnTo>
                <a:lnTo>
                  <a:pt x="207950" y="93148"/>
                </a:lnTo>
                <a:close/>
                <a:moveTo>
                  <a:pt x="225028" y="93148"/>
                </a:moveTo>
                <a:lnTo>
                  <a:pt x="225028" y="101408"/>
                </a:lnTo>
                <a:lnTo>
                  <a:pt x="216601" y="101408"/>
                </a:lnTo>
                <a:lnTo>
                  <a:pt x="216601" y="93148"/>
                </a:lnTo>
                <a:close/>
                <a:moveTo>
                  <a:pt x="233679" y="93148"/>
                </a:moveTo>
                <a:lnTo>
                  <a:pt x="233679" y="101408"/>
                </a:lnTo>
                <a:lnTo>
                  <a:pt x="225251" y="101408"/>
                </a:lnTo>
                <a:lnTo>
                  <a:pt x="225251" y="93148"/>
                </a:lnTo>
                <a:close/>
                <a:moveTo>
                  <a:pt x="242329" y="93148"/>
                </a:moveTo>
                <a:lnTo>
                  <a:pt x="242329" y="101408"/>
                </a:lnTo>
                <a:lnTo>
                  <a:pt x="233902" y="101408"/>
                </a:lnTo>
                <a:lnTo>
                  <a:pt x="233902" y="93148"/>
                </a:lnTo>
                <a:close/>
                <a:moveTo>
                  <a:pt x="250980" y="93148"/>
                </a:moveTo>
                <a:lnTo>
                  <a:pt x="250980" y="101408"/>
                </a:lnTo>
                <a:lnTo>
                  <a:pt x="242553" y="101408"/>
                </a:lnTo>
                <a:lnTo>
                  <a:pt x="242553" y="93148"/>
                </a:lnTo>
                <a:close/>
                <a:moveTo>
                  <a:pt x="259686" y="93148"/>
                </a:moveTo>
                <a:lnTo>
                  <a:pt x="259686" y="101408"/>
                </a:lnTo>
                <a:lnTo>
                  <a:pt x="251203" y="101408"/>
                </a:lnTo>
                <a:lnTo>
                  <a:pt x="251203" y="93148"/>
                </a:lnTo>
                <a:close/>
                <a:moveTo>
                  <a:pt x="268337" y="93148"/>
                </a:moveTo>
                <a:lnTo>
                  <a:pt x="268337" y="101408"/>
                </a:lnTo>
                <a:lnTo>
                  <a:pt x="259910" y="101408"/>
                </a:lnTo>
                <a:lnTo>
                  <a:pt x="259910" y="93148"/>
                </a:lnTo>
                <a:close/>
                <a:moveTo>
                  <a:pt x="276988" y="93148"/>
                </a:moveTo>
                <a:lnTo>
                  <a:pt x="276988" y="101408"/>
                </a:lnTo>
                <a:lnTo>
                  <a:pt x="268560" y="101408"/>
                </a:lnTo>
                <a:lnTo>
                  <a:pt x="268560" y="93148"/>
                </a:lnTo>
                <a:close/>
                <a:moveTo>
                  <a:pt x="17190" y="101631"/>
                </a:moveTo>
                <a:lnTo>
                  <a:pt x="17190" y="109891"/>
                </a:lnTo>
                <a:lnTo>
                  <a:pt x="8762" y="109891"/>
                </a:lnTo>
                <a:lnTo>
                  <a:pt x="8762" y="101631"/>
                </a:lnTo>
                <a:close/>
                <a:moveTo>
                  <a:pt x="25840" y="101631"/>
                </a:moveTo>
                <a:lnTo>
                  <a:pt x="25840" y="109891"/>
                </a:lnTo>
                <a:lnTo>
                  <a:pt x="17413" y="109891"/>
                </a:lnTo>
                <a:lnTo>
                  <a:pt x="17413" y="101631"/>
                </a:lnTo>
                <a:close/>
                <a:moveTo>
                  <a:pt x="34547" y="101631"/>
                </a:moveTo>
                <a:lnTo>
                  <a:pt x="34547" y="109891"/>
                </a:lnTo>
                <a:lnTo>
                  <a:pt x="26064" y="109891"/>
                </a:lnTo>
                <a:lnTo>
                  <a:pt x="26064" y="101631"/>
                </a:lnTo>
                <a:close/>
                <a:moveTo>
                  <a:pt x="43197" y="101631"/>
                </a:moveTo>
                <a:lnTo>
                  <a:pt x="43197" y="109891"/>
                </a:lnTo>
                <a:lnTo>
                  <a:pt x="34770" y="109891"/>
                </a:lnTo>
                <a:lnTo>
                  <a:pt x="34770" y="101631"/>
                </a:lnTo>
                <a:close/>
                <a:moveTo>
                  <a:pt x="51848" y="101631"/>
                </a:moveTo>
                <a:lnTo>
                  <a:pt x="51848" y="109891"/>
                </a:lnTo>
                <a:lnTo>
                  <a:pt x="43421" y="109891"/>
                </a:lnTo>
                <a:lnTo>
                  <a:pt x="43421" y="101631"/>
                </a:lnTo>
                <a:close/>
                <a:moveTo>
                  <a:pt x="60499" y="101631"/>
                </a:moveTo>
                <a:lnTo>
                  <a:pt x="60499" y="109891"/>
                </a:lnTo>
                <a:lnTo>
                  <a:pt x="52071" y="109891"/>
                </a:lnTo>
                <a:lnTo>
                  <a:pt x="52071" y="101631"/>
                </a:lnTo>
                <a:close/>
                <a:moveTo>
                  <a:pt x="69149" y="101631"/>
                </a:moveTo>
                <a:lnTo>
                  <a:pt x="69149" y="109891"/>
                </a:lnTo>
                <a:lnTo>
                  <a:pt x="60722" y="109891"/>
                </a:lnTo>
                <a:lnTo>
                  <a:pt x="60722" y="101631"/>
                </a:lnTo>
                <a:close/>
                <a:moveTo>
                  <a:pt x="77800" y="101631"/>
                </a:moveTo>
                <a:lnTo>
                  <a:pt x="77800" y="109891"/>
                </a:lnTo>
                <a:lnTo>
                  <a:pt x="69373" y="109891"/>
                </a:lnTo>
                <a:lnTo>
                  <a:pt x="69373" y="101631"/>
                </a:lnTo>
                <a:close/>
                <a:moveTo>
                  <a:pt x="86506" y="101631"/>
                </a:moveTo>
                <a:lnTo>
                  <a:pt x="86506" y="109891"/>
                </a:lnTo>
                <a:lnTo>
                  <a:pt x="78023" y="109891"/>
                </a:lnTo>
                <a:lnTo>
                  <a:pt x="78023" y="101631"/>
                </a:lnTo>
                <a:close/>
                <a:moveTo>
                  <a:pt x="95157" y="101631"/>
                </a:moveTo>
                <a:lnTo>
                  <a:pt x="95157" y="109891"/>
                </a:lnTo>
                <a:lnTo>
                  <a:pt x="86730" y="109891"/>
                </a:lnTo>
                <a:lnTo>
                  <a:pt x="86730" y="101631"/>
                </a:lnTo>
                <a:close/>
                <a:moveTo>
                  <a:pt x="103808" y="101631"/>
                </a:moveTo>
                <a:lnTo>
                  <a:pt x="103808" y="109891"/>
                </a:lnTo>
                <a:lnTo>
                  <a:pt x="95380" y="109891"/>
                </a:lnTo>
                <a:lnTo>
                  <a:pt x="95380" y="101631"/>
                </a:lnTo>
                <a:close/>
                <a:moveTo>
                  <a:pt x="112458" y="101631"/>
                </a:moveTo>
                <a:lnTo>
                  <a:pt x="112458" y="109891"/>
                </a:lnTo>
                <a:lnTo>
                  <a:pt x="104031" y="109891"/>
                </a:lnTo>
                <a:lnTo>
                  <a:pt x="104031" y="101631"/>
                </a:lnTo>
                <a:close/>
                <a:moveTo>
                  <a:pt x="121109" y="101631"/>
                </a:moveTo>
                <a:lnTo>
                  <a:pt x="121109" y="109891"/>
                </a:lnTo>
                <a:lnTo>
                  <a:pt x="112681" y="109891"/>
                </a:lnTo>
                <a:lnTo>
                  <a:pt x="112681" y="101631"/>
                </a:lnTo>
                <a:close/>
                <a:moveTo>
                  <a:pt x="129760" y="101631"/>
                </a:moveTo>
                <a:lnTo>
                  <a:pt x="129760" y="109891"/>
                </a:lnTo>
                <a:lnTo>
                  <a:pt x="121332" y="109891"/>
                </a:lnTo>
                <a:lnTo>
                  <a:pt x="121332" y="101631"/>
                </a:lnTo>
                <a:close/>
                <a:moveTo>
                  <a:pt x="138410" y="101631"/>
                </a:moveTo>
                <a:lnTo>
                  <a:pt x="138410" y="109891"/>
                </a:lnTo>
                <a:lnTo>
                  <a:pt x="129983" y="109891"/>
                </a:lnTo>
                <a:lnTo>
                  <a:pt x="129983" y="101631"/>
                </a:lnTo>
                <a:close/>
                <a:moveTo>
                  <a:pt x="147117" y="101631"/>
                </a:moveTo>
                <a:lnTo>
                  <a:pt x="147117" y="109891"/>
                </a:lnTo>
                <a:lnTo>
                  <a:pt x="138633" y="109891"/>
                </a:lnTo>
                <a:lnTo>
                  <a:pt x="138633" y="101631"/>
                </a:lnTo>
                <a:close/>
                <a:moveTo>
                  <a:pt x="155767" y="101631"/>
                </a:moveTo>
                <a:lnTo>
                  <a:pt x="155767" y="109891"/>
                </a:lnTo>
                <a:lnTo>
                  <a:pt x="147340" y="109891"/>
                </a:lnTo>
                <a:lnTo>
                  <a:pt x="147340" y="101631"/>
                </a:lnTo>
                <a:close/>
                <a:moveTo>
                  <a:pt x="164418" y="101631"/>
                </a:moveTo>
                <a:lnTo>
                  <a:pt x="164418" y="109891"/>
                </a:lnTo>
                <a:lnTo>
                  <a:pt x="155990" y="109891"/>
                </a:lnTo>
                <a:lnTo>
                  <a:pt x="155990" y="101631"/>
                </a:lnTo>
                <a:close/>
                <a:moveTo>
                  <a:pt x="173069" y="101631"/>
                </a:moveTo>
                <a:lnTo>
                  <a:pt x="173069" y="109891"/>
                </a:lnTo>
                <a:lnTo>
                  <a:pt x="164641" y="109891"/>
                </a:lnTo>
                <a:lnTo>
                  <a:pt x="164641" y="101631"/>
                </a:lnTo>
                <a:close/>
                <a:moveTo>
                  <a:pt x="181719" y="101631"/>
                </a:moveTo>
                <a:lnTo>
                  <a:pt x="181719" y="109891"/>
                </a:lnTo>
                <a:lnTo>
                  <a:pt x="173292" y="109891"/>
                </a:lnTo>
                <a:lnTo>
                  <a:pt x="173292" y="101631"/>
                </a:lnTo>
                <a:close/>
                <a:moveTo>
                  <a:pt x="190370" y="101631"/>
                </a:moveTo>
                <a:lnTo>
                  <a:pt x="190370" y="109891"/>
                </a:lnTo>
                <a:lnTo>
                  <a:pt x="181942" y="109891"/>
                </a:lnTo>
                <a:lnTo>
                  <a:pt x="181942" y="101631"/>
                </a:lnTo>
                <a:close/>
                <a:moveTo>
                  <a:pt x="199020" y="101631"/>
                </a:moveTo>
                <a:lnTo>
                  <a:pt x="199020" y="109891"/>
                </a:lnTo>
                <a:lnTo>
                  <a:pt x="190593" y="109891"/>
                </a:lnTo>
                <a:lnTo>
                  <a:pt x="190593" y="101631"/>
                </a:lnTo>
                <a:close/>
                <a:moveTo>
                  <a:pt x="207727" y="101631"/>
                </a:moveTo>
                <a:lnTo>
                  <a:pt x="207727" y="109891"/>
                </a:lnTo>
                <a:lnTo>
                  <a:pt x="199244" y="109891"/>
                </a:lnTo>
                <a:lnTo>
                  <a:pt x="199244" y="101631"/>
                </a:lnTo>
                <a:close/>
                <a:moveTo>
                  <a:pt x="216377" y="101631"/>
                </a:moveTo>
                <a:lnTo>
                  <a:pt x="216377" y="109891"/>
                </a:lnTo>
                <a:lnTo>
                  <a:pt x="207950" y="109891"/>
                </a:lnTo>
                <a:lnTo>
                  <a:pt x="207950" y="101631"/>
                </a:lnTo>
                <a:close/>
                <a:moveTo>
                  <a:pt x="225028" y="101631"/>
                </a:moveTo>
                <a:lnTo>
                  <a:pt x="225028" y="109891"/>
                </a:lnTo>
                <a:lnTo>
                  <a:pt x="216601" y="109891"/>
                </a:lnTo>
                <a:lnTo>
                  <a:pt x="216601" y="101631"/>
                </a:lnTo>
                <a:close/>
                <a:moveTo>
                  <a:pt x="233679" y="101631"/>
                </a:moveTo>
                <a:lnTo>
                  <a:pt x="233679" y="109891"/>
                </a:lnTo>
                <a:lnTo>
                  <a:pt x="225251" y="109891"/>
                </a:lnTo>
                <a:lnTo>
                  <a:pt x="225251" y="101631"/>
                </a:lnTo>
                <a:close/>
                <a:moveTo>
                  <a:pt x="242329" y="101631"/>
                </a:moveTo>
                <a:lnTo>
                  <a:pt x="242329" y="109891"/>
                </a:lnTo>
                <a:lnTo>
                  <a:pt x="233902" y="109891"/>
                </a:lnTo>
                <a:lnTo>
                  <a:pt x="233902" y="101631"/>
                </a:lnTo>
                <a:close/>
                <a:moveTo>
                  <a:pt x="250980" y="101631"/>
                </a:moveTo>
                <a:lnTo>
                  <a:pt x="250980" y="109891"/>
                </a:lnTo>
                <a:lnTo>
                  <a:pt x="242553" y="109891"/>
                </a:lnTo>
                <a:lnTo>
                  <a:pt x="242553" y="101631"/>
                </a:lnTo>
                <a:close/>
                <a:moveTo>
                  <a:pt x="259686" y="101631"/>
                </a:moveTo>
                <a:lnTo>
                  <a:pt x="259686" y="109891"/>
                </a:lnTo>
                <a:lnTo>
                  <a:pt x="251203" y="109891"/>
                </a:lnTo>
                <a:lnTo>
                  <a:pt x="251203" y="101631"/>
                </a:lnTo>
                <a:close/>
                <a:moveTo>
                  <a:pt x="268337" y="101631"/>
                </a:moveTo>
                <a:lnTo>
                  <a:pt x="268337" y="109891"/>
                </a:lnTo>
                <a:lnTo>
                  <a:pt x="259910" y="109891"/>
                </a:lnTo>
                <a:lnTo>
                  <a:pt x="259910" y="101631"/>
                </a:lnTo>
                <a:close/>
                <a:moveTo>
                  <a:pt x="276988" y="101631"/>
                </a:moveTo>
                <a:lnTo>
                  <a:pt x="276988" y="109891"/>
                </a:lnTo>
                <a:lnTo>
                  <a:pt x="268560" y="109891"/>
                </a:lnTo>
                <a:lnTo>
                  <a:pt x="268560" y="101631"/>
                </a:lnTo>
                <a:close/>
                <a:moveTo>
                  <a:pt x="17190" y="110114"/>
                </a:moveTo>
                <a:lnTo>
                  <a:pt x="17190" y="118318"/>
                </a:lnTo>
                <a:lnTo>
                  <a:pt x="8762" y="118318"/>
                </a:lnTo>
                <a:lnTo>
                  <a:pt x="8762" y="110114"/>
                </a:lnTo>
                <a:close/>
                <a:moveTo>
                  <a:pt x="25840" y="110114"/>
                </a:moveTo>
                <a:lnTo>
                  <a:pt x="25840" y="118318"/>
                </a:lnTo>
                <a:lnTo>
                  <a:pt x="17413" y="118318"/>
                </a:lnTo>
                <a:lnTo>
                  <a:pt x="17413" y="110114"/>
                </a:lnTo>
                <a:close/>
                <a:moveTo>
                  <a:pt x="34547" y="110114"/>
                </a:moveTo>
                <a:lnTo>
                  <a:pt x="34547" y="118318"/>
                </a:lnTo>
                <a:lnTo>
                  <a:pt x="26064" y="118318"/>
                </a:lnTo>
                <a:lnTo>
                  <a:pt x="26064" y="110114"/>
                </a:lnTo>
                <a:close/>
                <a:moveTo>
                  <a:pt x="43197" y="110114"/>
                </a:moveTo>
                <a:lnTo>
                  <a:pt x="43197" y="118318"/>
                </a:lnTo>
                <a:lnTo>
                  <a:pt x="34770" y="118318"/>
                </a:lnTo>
                <a:lnTo>
                  <a:pt x="34770" y="110114"/>
                </a:lnTo>
                <a:close/>
                <a:moveTo>
                  <a:pt x="51848" y="110114"/>
                </a:moveTo>
                <a:lnTo>
                  <a:pt x="51848" y="118318"/>
                </a:lnTo>
                <a:lnTo>
                  <a:pt x="43421" y="118318"/>
                </a:lnTo>
                <a:lnTo>
                  <a:pt x="43421" y="110114"/>
                </a:lnTo>
                <a:close/>
                <a:moveTo>
                  <a:pt x="60499" y="110114"/>
                </a:moveTo>
                <a:lnTo>
                  <a:pt x="60499" y="118318"/>
                </a:lnTo>
                <a:lnTo>
                  <a:pt x="52071" y="118318"/>
                </a:lnTo>
                <a:lnTo>
                  <a:pt x="52071" y="110114"/>
                </a:lnTo>
                <a:close/>
                <a:moveTo>
                  <a:pt x="69149" y="110114"/>
                </a:moveTo>
                <a:lnTo>
                  <a:pt x="69149" y="118318"/>
                </a:lnTo>
                <a:lnTo>
                  <a:pt x="60722" y="118318"/>
                </a:lnTo>
                <a:lnTo>
                  <a:pt x="60722" y="110114"/>
                </a:lnTo>
                <a:close/>
                <a:moveTo>
                  <a:pt x="77800" y="110114"/>
                </a:moveTo>
                <a:lnTo>
                  <a:pt x="77800" y="118318"/>
                </a:lnTo>
                <a:lnTo>
                  <a:pt x="69373" y="118318"/>
                </a:lnTo>
                <a:lnTo>
                  <a:pt x="69373" y="110114"/>
                </a:lnTo>
                <a:close/>
                <a:moveTo>
                  <a:pt x="86506" y="110114"/>
                </a:moveTo>
                <a:lnTo>
                  <a:pt x="86506" y="118318"/>
                </a:lnTo>
                <a:lnTo>
                  <a:pt x="78023" y="118318"/>
                </a:lnTo>
                <a:lnTo>
                  <a:pt x="78023" y="110114"/>
                </a:lnTo>
                <a:close/>
                <a:moveTo>
                  <a:pt x="95157" y="110114"/>
                </a:moveTo>
                <a:lnTo>
                  <a:pt x="95157" y="118318"/>
                </a:lnTo>
                <a:lnTo>
                  <a:pt x="86730" y="118318"/>
                </a:lnTo>
                <a:lnTo>
                  <a:pt x="86730" y="110114"/>
                </a:lnTo>
                <a:close/>
                <a:moveTo>
                  <a:pt x="103808" y="110114"/>
                </a:moveTo>
                <a:lnTo>
                  <a:pt x="103808" y="118318"/>
                </a:lnTo>
                <a:lnTo>
                  <a:pt x="95380" y="118318"/>
                </a:lnTo>
                <a:lnTo>
                  <a:pt x="95380" y="110114"/>
                </a:lnTo>
                <a:close/>
                <a:moveTo>
                  <a:pt x="112458" y="110114"/>
                </a:moveTo>
                <a:lnTo>
                  <a:pt x="112458" y="118318"/>
                </a:lnTo>
                <a:lnTo>
                  <a:pt x="104031" y="118318"/>
                </a:lnTo>
                <a:lnTo>
                  <a:pt x="104031" y="110114"/>
                </a:lnTo>
                <a:close/>
                <a:moveTo>
                  <a:pt x="121109" y="110114"/>
                </a:moveTo>
                <a:lnTo>
                  <a:pt x="121109" y="118318"/>
                </a:lnTo>
                <a:lnTo>
                  <a:pt x="112681" y="118318"/>
                </a:lnTo>
                <a:lnTo>
                  <a:pt x="112681" y="110114"/>
                </a:lnTo>
                <a:close/>
                <a:moveTo>
                  <a:pt x="129760" y="110114"/>
                </a:moveTo>
                <a:lnTo>
                  <a:pt x="129760" y="118318"/>
                </a:lnTo>
                <a:lnTo>
                  <a:pt x="121332" y="118318"/>
                </a:lnTo>
                <a:lnTo>
                  <a:pt x="121332" y="110114"/>
                </a:lnTo>
                <a:close/>
                <a:moveTo>
                  <a:pt x="138410" y="110114"/>
                </a:moveTo>
                <a:lnTo>
                  <a:pt x="138410" y="118318"/>
                </a:lnTo>
                <a:lnTo>
                  <a:pt x="129983" y="118318"/>
                </a:lnTo>
                <a:lnTo>
                  <a:pt x="129983" y="110114"/>
                </a:lnTo>
                <a:close/>
                <a:moveTo>
                  <a:pt x="147117" y="110114"/>
                </a:moveTo>
                <a:lnTo>
                  <a:pt x="147117" y="118318"/>
                </a:lnTo>
                <a:lnTo>
                  <a:pt x="138633" y="118318"/>
                </a:lnTo>
                <a:lnTo>
                  <a:pt x="138633" y="110114"/>
                </a:lnTo>
                <a:close/>
                <a:moveTo>
                  <a:pt x="155767" y="110114"/>
                </a:moveTo>
                <a:lnTo>
                  <a:pt x="155767" y="118318"/>
                </a:lnTo>
                <a:lnTo>
                  <a:pt x="147340" y="118318"/>
                </a:lnTo>
                <a:lnTo>
                  <a:pt x="147340" y="110114"/>
                </a:lnTo>
                <a:close/>
                <a:moveTo>
                  <a:pt x="164418" y="110114"/>
                </a:moveTo>
                <a:lnTo>
                  <a:pt x="164418" y="118318"/>
                </a:lnTo>
                <a:lnTo>
                  <a:pt x="155990" y="118318"/>
                </a:lnTo>
                <a:lnTo>
                  <a:pt x="155990" y="110114"/>
                </a:lnTo>
                <a:close/>
                <a:moveTo>
                  <a:pt x="173069" y="110114"/>
                </a:moveTo>
                <a:lnTo>
                  <a:pt x="173069" y="118318"/>
                </a:lnTo>
                <a:lnTo>
                  <a:pt x="164641" y="118318"/>
                </a:lnTo>
                <a:lnTo>
                  <a:pt x="164641" y="110114"/>
                </a:lnTo>
                <a:close/>
                <a:moveTo>
                  <a:pt x="181719" y="110114"/>
                </a:moveTo>
                <a:lnTo>
                  <a:pt x="181719" y="118318"/>
                </a:lnTo>
                <a:lnTo>
                  <a:pt x="173292" y="118318"/>
                </a:lnTo>
                <a:lnTo>
                  <a:pt x="173292" y="110114"/>
                </a:lnTo>
                <a:close/>
                <a:moveTo>
                  <a:pt x="190370" y="110114"/>
                </a:moveTo>
                <a:lnTo>
                  <a:pt x="190370" y="118318"/>
                </a:lnTo>
                <a:lnTo>
                  <a:pt x="181942" y="118318"/>
                </a:lnTo>
                <a:lnTo>
                  <a:pt x="181942" y="110114"/>
                </a:lnTo>
                <a:close/>
                <a:moveTo>
                  <a:pt x="199020" y="110114"/>
                </a:moveTo>
                <a:lnTo>
                  <a:pt x="199020" y="118318"/>
                </a:lnTo>
                <a:lnTo>
                  <a:pt x="190593" y="118318"/>
                </a:lnTo>
                <a:lnTo>
                  <a:pt x="190593" y="110114"/>
                </a:lnTo>
                <a:close/>
                <a:moveTo>
                  <a:pt x="207727" y="110114"/>
                </a:moveTo>
                <a:lnTo>
                  <a:pt x="207727" y="118318"/>
                </a:lnTo>
                <a:lnTo>
                  <a:pt x="199244" y="118318"/>
                </a:lnTo>
                <a:lnTo>
                  <a:pt x="199244" y="110114"/>
                </a:lnTo>
                <a:close/>
                <a:moveTo>
                  <a:pt x="216377" y="110114"/>
                </a:moveTo>
                <a:lnTo>
                  <a:pt x="216377" y="118318"/>
                </a:lnTo>
                <a:lnTo>
                  <a:pt x="207950" y="118318"/>
                </a:lnTo>
                <a:lnTo>
                  <a:pt x="207950" y="110114"/>
                </a:lnTo>
                <a:close/>
                <a:moveTo>
                  <a:pt x="225028" y="110114"/>
                </a:moveTo>
                <a:lnTo>
                  <a:pt x="225028" y="118318"/>
                </a:lnTo>
                <a:lnTo>
                  <a:pt x="216601" y="118318"/>
                </a:lnTo>
                <a:lnTo>
                  <a:pt x="216601" y="110114"/>
                </a:lnTo>
                <a:close/>
                <a:moveTo>
                  <a:pt x="233679" y="110114"/>
                </a:moveTo>
                <a:lnTo>
                  <a:pt x="233679" y="118318"/>
                </a:lnTo>
                <a:lnTo>
                  <a:pt x="225251" y="118318"/>
                </a:lnTo>
                <a:lnTo>
                  <a:pt x="225251" y="110114"/>
                </a:lnTo>
                <a:close/>
                <a:moveTo>
                  <a:pt x="242329" y="110114"/>
                </a:moveTo>
                <a:lnTo>
                  <a:pt x="242329" y="118318"/>
                </a:lnTo>
                <a:lnTo>
                  <a:pt x="233902" y="118318"/>
                </a:lnTo>
                <a:lnTo>
                  <a:pt x="233902" y="110114"/>
                </a:lnTo>
                <a:close/>
                <a:moveTo>
                  <a:pt x="250980" y="110114"/>
                </a:moveTo>
                <a:lnTo>
                  <a:pt x="250980" y="118318"/>
                </a:lnTo>
                <a:lnTo>
                  <a:pt x="242553" y="118318"/>
                </a:lnTo>
                <a:lnTo>
                  <a:pt x="242553" y="110114"/>
                </a:lnTo>
                <a:close/>
                <a:moveTo>
                  <a:pt x="259686" y="110114"/>
                </a:moveTo>
                <a:lnTo>
                  <a:pt x="259686" y="118318"/>
                </a:lnTo>
                <a:lnTo>
                  <a:pt x="251203" y="118318"/>
                </a:lnTo>
                <a:lnTo>
                  <a:pt x="251203" y="110114"/>
                </a:lnTo>
                <a:close/>
                <a:moveTo>
                  <a:pt x="268337" y="110114"/>
                </a:moveTo>
                <a:lnTo>
                  <a:pt x="268337" y="118318"/>
                </a:lnTo>
                <a:lnTo>
                  <a:pt x="259910" y="118318"/>
                </a:lnTo>
                <a:lnTo>
                  <a:pt x="259910" y="110114"/>
                </a:lnTo>
                <a:close/>
                <a:moveTo>
                  <a:pt x="276988" y="110114"/>
                </a:moveTo>
                <a:lnTo>
                  <a:pt x="276988" y="118318"/>
                </a:lnTo>
                <a:lnTo>
                  <a:pt x="268560" y="118318"/>
                </a:lnTo>
                <a:lnTo>
                  <a:pt x="268560" y="110114"/>
                </a:lnTo>
                <a:close/>
                <a:moveTo>
                  <a:pt x="17190" y="118541"/>
                </a:moveTo>
                <a:lnTo>
                  <a:pt x="17190" y="126801"/>
                </a:lnTo>
                <a:lnTo>
                  <a:pt x="8762" y="126801"/>
                </a:lnTo>
                <a:lnTo>
                  <a:pt x="8762" y="118541"/>
                </a:lnTo>
                <a:close/>
                <a:moveTo>
                  <a:pt x="25840" y="118541"/>
                </a:moveTo>
                <a:lnTo>
                  <a:pt x="25840" y="126801"/>
                </a:lnTo>
                <a:lnTo>
                  <a:pt x="17413" y="126801"/>
                </a:lnTo>
                <a:lnTo>
                  <a:pt x="17413" y="118541"/>
                </a:lnTo>
                <a:close/>
                <a:moveTo>
                  <a:pt x="34547" y="118541"/>
                </a:moveTo>
                <a:lnTo>
                  <a:pt x="34547" y="126801"/>
                </a:lnTo>
                <a:lnTo>
                  <a:pt x="26064" y="126801"/>
                </a:lnTo>
                <a:lnTo>
                  <a:pt x="26064" y="118541"/>
                </a:lnTo>
                <a:close/>
                <a:moveTo>
                  <a:pt x="43197" y="118541"/>
                </a:moveTo>
                <a:lnTo>
                  <a:pt x="43197" y="126801"/>
                </a:lnTo>
                <a:lnTo>
                  <a:pt x="34770" y="126801"/>
                </a:lnTo>
                <a:lnTo>
                  <a:pt x="34770" y="118541"/>
                </a:lnTo>
                <a:close/>
                <a:moveTo>
                  <a:pt x="51848" y="118541"/>
                </a:moveTo>
                <a:lnTo>
                  <a:pt x="51848" y="126801"/>
                </a:lnTo>
                <a:lnTo>
                  <a:pt x="43421" y="126801"/>
                </a:lnTo>
                <a:lnTo>
                  <a:pt x="43421" y="118541"/>
                </a:lnTo>
                <a:close/>
                <a:moveTo>
                  <a:pt x="60499" y="118541"/>
                </a:moveTo>
                <a:lnTo>
                  <a:pt x="60499" y="126801"/>
                </a:lnTo>
                <a:lnTo>
                  <a:pt x="52071" y="126801"/>
                </a:lnTo>
                <a:lnTo>
                  <a:pt x="52071" y="118541"/>
                </a:lnTo>
                <a:close/>
                <a:moveTo>
                  <a:pt x="69149" y="118541"/>
                </a:moveTo>
                <a:lnTo>
                  <a:pt x="69149" y="126801"/>
                </a:lnTo>
                <a:lnTo>
                  <a:pt x="60722" y="126801"/>
                </a:lnTo>
                <a:lnTo>
                  <a:pt x="60722" y="118541"/>
                </a:lnTo>
                <a:close/>
                <a:moveTo>
                  <a:pt x="77800" y="118541"/>
                </a:moveTo>
                <a:lnTo>
                  <a:pt x="77800" y="126801"/>
                </a:lnTo>
                <a:lnTo>
                  <a:pt x="69373" y="126801"/>
                </a:lnTo>
                <a:lnTo>
                  <a:pt x="69373" y="118541"/>
                </a:lnTo>
                <a:close/>
                <a:moveTo>
                  <a:pt x="86506" y="118541"/>
                </a:moveTo>
                <a:lnTo>
                  <a:pt x="86506" y="126801"/>
                </a:lnTo>
                <a:lnTo>
                  <a:pt x="78023" y="126801"/>
                </a:lnTo>
                <a:lnTo>
                  <a:pt x="78023" y="118541"/>
                </a:lnTo>
                <a:close/>
                <a:moveTo>
                  <a:pt x="95157" y="118541"/>
                </a:moveTo>
                <a:lnTo>
                  <a:pt x="95157" y="126801"/>
                </a:lnTo>
                <a:lnTo>
                  <a:pt x="86730" y="126801"/>
                </a:lnTo>
                <a:lnTo>
                  <a:pt x="86730" y="118541"/>
                </a:lnTo>
                <a:close/>
                <a:moveTo>
                  <a:pt x="103808" y="118541"/>
                </a:moveTo>
                <a:lnTo>
                  <a:pt x="103808" y="126801"/>
                </a:lnTo>
                <a:lnTo>
                  <a:pt x="95380" y="126801"/>
                </a:lnTo>
                <a:lnTo>
                  <a:pt x="95380" y="118541"/>
                </a:lnTo>
                <a:close/>
                <a:moveTo>
                  <a:pt x="112458" y="118541"/>
                </a:moveTo>
                <a:lnTo>
                  <a:pt x="112458" y="126801"/>
                </a:lnTo>
                <a:lnTo>
                  <a:pt x="104031" y="126801"/>
                </a:lnTo>
                <a:lnTo>
                  <a:pt x="104031" y="118541"/>
                </a:lnTo>
                <a:close/>
                <a:moveTo>
                  <a:pt x="121109" y="118541"/>
                </a:moveTo>
                <a:lnTo>
                  <a:pt x="121109" y="126801"/>
                </a:lnTo>
                <a:lnTo>
                  <a:pt x="112681" y="126801"/>
                </a:lnTo>
                <a:lnTo>
                  <a:pt x="112681" y="118541"/>
                </a:lnTo>
                <a:close/>
                <a:moveTo>
                  <a:pt x="129760" y="118541"/>
                </a:moveTo>
                <a:lnTo>
                  <a:pt x="129760" y="126801"/>
                </a:lnTo>
                <a:lnTo>
                  <a:pt x="121332" y="126801"/>
                </a:lnTo>
                <a:lnTo>
                  <a:pt x="121332" y="118541"/>
                </a:lnTo>
                <a:close/>
                <a:moveTo>
                  <a:pt x="138410" y="118541"/>
                </a:moveTo>
                <a:lnTo>
                  <a:pt x="138410" y="126801"/>
                </a:lnTo>
                <a:lnTo>
                  <a:pt x="129983" y="126801"/>
                </a:lnTo>
                <a:lnTo>
                  <a:pt x="129983" y="118541"/>
                </a:lnTo>
                <a:close/>
                <a:moveTo>
                  <a:pt x="147117" y="118541"/>
                </a:moveTo>
                <a:lnTo>
                  <a:pt x="147117" y="126801"/>
                </a:lnTo>
                <a:lnTo>
                  <a:pt x="138633" y="126801"/>
                </a:lnTo>
                <a:lnTo>
                  <a:pt x="138633" y="118541"/>
                </a:lnTo>
                <a:close/>
                <a:moveTo>
                  <a:pt x="155767" y="118541"/>
                </a:moveTo>
                <a:lnTo>
                  <a:pt x="155767" y="126801"/>
                </a:lnTo>
                <a:lnTo>
                  <a:pt x="147340" y="126801"/>
                </a:lnTo>
                <a:lnTo>
                  <a:pt x="147340" y="118541"/>
                </a:lnTo>
                <a:close/>
                <a:moveTo>
                  <a:pt x="164418" y="118541"/>
                </a:moveTo>
                <a:lnTo>
                  <a:pt x="164418" y="126801"/>
                </a:lnTo>
                <a:lnTo>
                  <a:pt x="155990" y="126801"/>
                </a:lnTo>
                <a:lnTo>
                  <a:pt x="155990" y="118541"/>
                </a:lnTo>
                <a:close/>
                <a:moveTo>
                  <a:pt x="173069" y="118541"/>
                </a:moveTo>
                <a:lnTo>
                  <a:pt x="173069" y="126801"/>
                </a:lnTo>
                <a:lnTo>
                  <a:pt x="164641" y="126801"/>
                </a:lnTo>
                <a:lnTo>
                  <a:pt x="164641" y="118541"/>
                </a:lnTo>
                <a:close/>
                <a:moveTo>
                  <a:pt x="181719" y="118541"/>
                </a:moveTo>
                <a:lnTo>
                  <a:pt x="181719" y="126801"/>
                </a:lnTo>
                <a:lnTo>
                  <a:pt x="173292" y="126801"/>
                </a:lnTo>
                <a:lnTo>
                  <a:pt x="173292" y="118541"/>
                </a:lnTo>
                <a:close/>
                <a:moveTo>
                  <a:pt x="190370" y="118541"/>
                </a:moveTo>
                <a:lnTo>
                  <a:pt x="190370" y="126801"/>
                </a:lnTo>
                <a:lnTo>
                  <a:pt x="181942" y="126801"/>
                </a:lnTo>
                <a:lnTo>
                  <a:pt x="181942" y="118541"/>
                </a:lnTo>
                <a:close/>
                <a:moveTo>
                  <a:pt x="199020" y="118541"/>
                </a:moveTo>
                <a:lnTo>
                  <a:pt x="199020" y="126801"/>
                </a:lnTo>
                <a:lnTo>
                  <a:pt x="190593" y="126801"/>
                </a:lnTo>
                <a:lnTo>
                  <a:pt x="190593" y="118541"/>
                </a:lnTo>
                <a:close/>
                <a:moveTo>
                  <a:pt x="207727" y="118541"/>
                </a:moveTo>
                <a:lnTo>
                  <a:pt x="207727" y="126801"/>
                </a:lnTo>
                <a:lnTo>
                  <a:pt x="199244" y="126801"/>
                </a:lnTo>
                <a:lnTo>
                  <a:pt x="199244" y="118541"/>
                </a:lnTo>
                <a:close/>
                <a:moveTo>
                  <a:pt x="216377" y="118541"/>
                </a:moveTo>
                <a:lnTo>
                  <a:pt x="216377" y="126801"/>
                </a:lnTo>
                <a:lnTo>
                  <a:pt x="207950" y="126801"/>
                </a:lnTo>
                <a:lnTo>
                  <a:pt x="207950" y="118541"/>
                </a:lnTo>
                <a:close/>
                <a:moveTo>
                  <a:pt x="225028" y="118541"/>
                </a:moveTo>
                <a:lnTo>
                  <a:pt x="225028" y="126801"/>
                </a:lnTo>
                <a:lnTo>
                  <a:pt x="216601" y="126801"/>
                </a:lnTo>
                <a:lnTo>
                  <a:pt x="216601" y="118541"/>
                </a:lnTo>
                <a:close/>
                <a:moveTo>
                  <a:pt x="233679" y="118541"/>
                </a:moveTo>
                <a:lnTo>
                  <a:pt x="233679" y="126801"/>
                </a:lnTo>
                <a:lnTo>
                  <a:pt x="225251" y="126801"/>
                </a:lnTo>
                <a:lnTo>
                  <a:pt x="225251" y="118541"/>
                </a:lnTo>
                <a:close/>
                <a:moveTo>
                  <a:pt x="242329" y="118541"/>
                </a:moveTo>
                <a:lnTo>
                  <a:pt x="242329" y="126801"/>
                </a:lnTo>
                <a:lnTo>
                  <a:pt x="233902" y="126801"/>
                </a:lnTo>
                <a:lnTo>
                  <a:pt x="233902" y="118541"/>
                </a:lnTo>
                <a:close/>
                <a:moveTo>
                  <a:pt x="250980" y="118541"/>
                </a:moveTo>
                <a:lnTo>
                  <a:pt x="250980" y="126801"/>
                </a:lnTo>
                <a:lnTo>
                  <a:pt x="242553" y="126801"/>
                </a:lnTo>
                <a:lnTo>
                  <a:pt x="242553" y="118541"/>
                </a:lnTo>
                <a:close/>
                <a:moveTo>
                  <a:pt x="259686" y="118541"/>
                </a:moveTo>
                <a:lnTo>
                  <a:pt x="259686" y="126801"/>
                </a:lnTo>
                <a:lnTo>
                  <a:pt x="251203" y="126801"/>
                </a:lnTo>
                <a:lnTo>
                  <a:pt x="251203" y="118541"/>
                </a:lnTo>
                <a:close/>
                <a:moveTo>
                  <a:pt x="268337" y="118541"/>
                </a:moveTo>
                <a:lnTo>
                  <a:pt x="268337" y="126801"/>
                </a:lnTo>
                <a:lnTo>
                  <a:pt x="259910" y="126801"/>
                </a:lnTo>
                <a:lnTo>
                  <a:pt x="259910" y="118541"/>
                </a:lnTo>
                <a:close/>
                <a:moveTo>
                  <a:pt x="276988" y="118541"/>
                </a:moveTo>
                <a:lnTo>
                  <a:pt x="276988" y="126801"/>
                </a:lnTo>
                <a:lnTo>
                  <a:pt x="268560" y="126801"/>
                </a:lnTo>
                <a:lnTo>
                  <a:pt x="268560" y="118541"/>
                </a:lnTo>
                <a:close/>
                <a:moveTo>
                  <a:pt x="17190" y="127025"/>
                </a:moveTo>
                <a:lnTo>
                  <a:pt x="17190" y="135229"/>
                </a:lnTo>
                <a:lnTo>
                  <a:pt x="8762" y="135229"/>
                </a:lnTo>
                <a:lnTo>
                  <a:pt x="8762" y="127025"/>
                </a:lnTo>
                <a:close/>
                <a:moveTo>
                  <a:pt x="25840" y="127025"/>
                </a:moveTo>
                <a:lnTo>
                  <a:pt x="25840" y="135229"/>
                </a:lnTo>
                <a:lnTo>
                  <a:pt x="17413" y="135229"/>
                </a:lnTo>
                <a:lnTo>
                  <a:pt x="17413" y="127025"/>
                </a:lnTo>
                <a:close/>
                <a:moveTo>
                  <a:pt x="34547" y="127025"/>
                </a:moveTo>
                <a:lnTo>
                  <a:pt x="34547" y="135229"/>
                </a:lnTo>
                <a:lnTo>
                  <a:pt x="26064" y="135229"/>
                </a:lnTo>
                <a:lnTo>
                  <a:pt x="26064" y="127025"/>
                </a:lnTo>
                <a:close/>
                <a:moveTo>
                  <a:pt x="43197" y="127025"/>
                </a:moveTo>
                <a:lnTo>
                  <a:pt x="43197" y="135229"/>
                </a:lnTo>
                <a:lnTo>
                  <a:pt x="34770" y="135229"/>
                </a:lnTo>
                <a:lnTo>
                  <a:pt x="34770" y="127025"/>
                </a:lnTo>
                <a:close/>
                <a:moveTo>
                  <a:pt x="51848" y="127025"/>
                </a:moveTo>
                <a:lnTo>
                  <a:pt x="51848" y="135229"/>
                </a:lnTo>
                <a:lnTo>
                  <a:pt x="43421" y="135229"/>
                </a:lnTo>
                <a:lnTo>
                  <a:pt x="43421" y="127025"/>
                </a:lnTo>
                <a:close/>
                <a:moveTo>
                  <a:pt x="60499" y="127025"/>
                </a:moveTo>
                <a:lnTo>
                  <a:pt x="60499" y="135229"/>
                </a:lnTo>
                <a:lnTo>
                  <a:pt x="52071" y="135229"/>
                </a:lnTo>
                <a:lnTo>
                  <a:pt x="52071" y="127025"/>
                </a:lnTo>
                <a:close/>
                <a:moveTo>
                  <a:pt x="69149" y="127025"/>
                </a:moveTo>
                <a:lnTo>
                  <a:pt x="69149" y="135229"/>
                </a:lnTo>
                <a:lnTo>
                  <a:pt x="60722" y="135229"/>
                </a:lnTo>
                <a:lnTo>
                  <a:pt x="60722" y="127025"/>
                </a:lnTo>
                <a:close/>
                <a:moveTo>
                  <a:pt x="77800" y="127025"/>
                </a:moveTo>
                <a:lnTo>
                  <a:pt x="77800" y="135229"/>
                </a:lnTo>
                <a:lnTo>
                  <a:pt x="69373" y="135229"/>
                </a:lnTo>
                <a:lnTo>
                  <a:pt x="69373" y="127025"/>
                </a:lnTo>
                <a:close/>
                <a:moveTo>
                  <a:pt x="86506" y="127025"/>
                </a:moveTo>
                <a:lnTo>
                  <a:pt x="86506" y="135229"/>
                </a:lnTo>
                <a:lnTo>
                  <a:pt x="78023" y="135229"/>
                </a:lnTo>
                <a:lnTo>
                  <a:pt x="78023" y="127025"/>
                </a:lnTo>
                <a:close/>
                <a:moveTo>
                  <a:pt x="95157" y="127025"/>
                </a:moveTo>
                <a:lnTo>
                  <a:pt x="95157" y="135229"/>
                </a:lnTo>
                <a:lnTo>
                  <a:pt x="86730" y="135229"/>
                </a:lnTo>
                <a:lnTo>
                  <a:pt x="86730" y="127025"/>
                </a:lnTo>
                <a:close/>
                <a:moveTo>
                  <a:pt x="103808" y="127025"/>
                </a:moveTo>
                <a:lnTo>
                  <a:pt x="103808" y="135229"/>
                </a:lnTo>
                <a:lnTo>
                  <a:pt x="95380" y="135229"/>
                </a:lnTo>
                <a:lnTo>
                  <a:pt x="95380" y="127025"/>
                </a:lnTo>
                <a:close/>
                <a:moveTo>
                  <a:pt x="112458" y="127025"/>
                </a:moveTo>
                <a:lnTo>
                  <a:pt x="112458" y="135229"/>
                </a:lnTo>
                <a:lnTo>
                  <a:pt x="104031" y="135229"/>
                </a:lnTo>
                <a:lnTo>
                  <a:pt x="104031" y="127025"/>
                </a:lnTo>
                <a:close/>
                <a:moveTo>
                  <a:pt x="121109" y="127025"/>
                </a:moveTo>
                <a:lnTo>
                  <a:pt x="121109" y="135229"/>
                </a:lnTo>
                <a:lnTo>
                  <a:pt x="112681" y="135229"/>
                </a:lnTo>
                <a:lnTo>
                  <a:pt x="112681" y="127025"/>
                </a:lnTo>
                <a:close/>
                <a:moveTo>
                  <a:pt x="129760" y="127025"/>
                </a:moveTo>
                <a:lnTo>
                  <a:pt x="129760" y="135229"/>
                </a:lnTo>
                <a:lnTo>
                  <a:pt x="121332" y="135229"/>
                </a:lnTo>
                <a:lnTo>
                  <a:pt x="121332" y="127025"/>
                </a:lnTo>
                <a:close/>
                <a:moveTo>
                  <a:pt x="138410" y="127025"/>
                </a:moveTo>
                <a:lnTo>
                  <a:pt x="138410" y="135229"/>
                </a:lnTo>
                <a:lnTo>
                  <a:pt x="129983" y="135229"/>
                </a:lnTo>
                <a:lnTo>
                  <a:pt x="129983" y="127025"/>
                </a:lnTo>
                <a:close/>
                <a:moveTo>
                  <a:pt x="147117" y="127025"/>
                </a:moveTo>
                <a:lnTo>
                  <a:pt x="147117" y="135229"/>
                </a:lnTo>
                <a:lnTo>
                  <a:pt x="138633" y="135229"/>
                </a:lnTo>
                <a:lnTo>
                  <a:pt x="138633" y="127025"/>
                </a:lnTo>
                <a:close/>
                <a:moveTo>
                  <a:pt x="155767" y="127025"/>
                </a:moveTo>
                <a:lnTo>
                  <a:pt x="155767" y="135229"/>
                </a:lnTo>
                <a:lnTo>
                  <a:pt x="147340" y="135229"/>
                </a:lnTo>
                <a:lnTo>
                  <a:pt x="147340" y="127025"/>
                </a:lnTo>
                <a:close/>
                <a:moveTo>
                  <a:pt x="164418" y="127025"/>
                </a:moveTo>
                <a:lnTo>
                  <a:pt x="164418" y="135229"/>
                </a:lnTo>
                <a:lnTo>
                  <a:pt x="155990" y="135229"/>
                </a:lnTo>
                <a:lnTo>
                  <a:pt x="155990" y="127025"/>
                </a:lnTo>
                <a:close/>
                <a:moveTo>
                  <a:pt x="173069" y="127025"/>
                </a:moveTo>
                <a:lnTo>
                  <a:pt x="173069" y="135229"/>
                </a:lnTo>
                <a:lnTo>
                  <a:pt x="164641" y="135229"/>
                </a:lnTo>
                <a:lnTo>
                  <a:pt x="164641" y="127025"/>
                </a:lnTo>
                <a:close/>
                <a:moveTo>
                  <a:pt x="181719" y="127025"/>
                </a:moveTo>
                <a:lnTo>
                  <a:pt x="181719" y="135229"/>
                </a:lnTo>
                <a:lnTo>
                  <a:pt x="173292" y="135229"/>
                </a:lnTo>
                <a:lnTo>
                  <a:pt x="173292" y="127025"/>
                </a:lnTo>
                <a:close/>
                <a:moveTo>
                  <a:pt x="190370" y="127025"/>
                </a:moveTo>
                <a:lnTo>
                  <a:pt x="190370" y="135229"/>
                </a:lnTo>
                <a:lnTo>
                  <a:pt x="181942" y="135229"/>
                </a:lnTo>
                <a:lnTo>
                  <a:pt x="181942" y="127025"/>
                </a:lnTo>
                <a:close/>
                <a:moveTo>
                  <a:pt x="199020" y="127025"/>
                </a:moveTo>
                <a:lnTo>
                  <a:pt x="199020" y="135229"/>
                </a:lnTo>
                <a:lnTo>
                  <a:pt x="190593" y="135229"/>
                </a:lnTo>
                <a:lnTo>
                  <a:pt x="190593" y="127025"/>
                </a:lnTo>
                <a:close/>
                <a:moveTo>
                  <a:pt x="207727" y="127025"/>
                </a:moveTo>
                <a:lnTo>
                  <a:pt x="207727" y="135229"/>
                </a:lnTo>
                <a:lnTo>
                  <a:pt x="199244" y="135229"/>
                </a:lnTo>
                <a:lnTo>
                  <a:pt x="199244" y="127025"/>
                </a:lnTo>
                <a:close/>
                <a:moveTo>
                  <a:pt x="216377" y="127025"/>
                </a:moveTo>
                <a:lnTo>
                  <a:pt x="216377" y="135229"/>
                </a:lnTo>
                <a:lnTo>
                  <a:pt x="207950" y="135229"/>
                </a:lnTo>
                <a:lnTo>
                  <a:pt x="207950" y="127025"/>
                </a:lnTo>
                <a:close/>
                <a:moveTo>
                  <a:pt x="225028" y="127025"/>
                </a:moveTo>
                <a:lnTo>
                  <a:pt x="225028" y="135229"/>
                </a:lnTo>
                <a:lnTo>
                  <a:pt x="216601" y="135229"/>
                </a:lnTo>
                <a:lnTo>
                  <a:pt x="216601" y="127025"/>
                </a:lnTo>
                <a:close/>
                <a:moveTo>
                  <a:pt x="233679" y="127025"/>
                </a:moveTo>
                <a:lnTo>
                  <a:pt x="233679" y="135229"/>
                </a:lnTo>
                <a:lnTo>
                  <a:pt x="225251" y="135229"/>
                </a:lnTo>
                <a:lnTo>
                  <a:pt x="225251" y="127025"/>
                </a:lnTo>
                <a:close/>
                <a:moveTo>
                  <a:pt x="242329" y="127025"/>
                </a:moveTo>
                <a:lnTo>
                  <a:pt x="242329" y="135229"/>
                </a:lnTo>
                <a:lnTo>
                  <a:pt x="233902" y="135229"/>
                </a:lnTo>
                <a:lnTo>
                  <a:pt x="233902" y="127025"/>
                </a:lnTo>
                <a:close/>
                <a:moveTo>
                  <a:pt x="250980" y="127025"/>
                </a:moveTo>
                <a:lnTo>
                  <a:pt x="250980" y="135229"/>
                </a:lnTo>
                <a:lnTo>
                  <a:pt x="242553" y="135229"/>
                </a:lnTo>
                <a:lnTo>
                  <a:pt x="242553" y="127025"/>
                </a:lnTo>
                <a:close/>
                <a:moveTo>
                  <a:pt x="259686" y="127025"/>
                </a:moveTo>
                <a:lnTo>
                  <a:pt x="259686" y="135229"/>
                </a:lnTo>
                <a:lnTo>
                  <a:pt x="251203" y="135229"/>
                </a:lnTo>
                <a:lnTo>
                  <a:pt x="251203" y="127025"/>
                </a:lnTo>
                <a:close/>
                <a:moveTo>
                  <a:pt x="268337" y="127025"/>
                </a:moveTo>
                <a:lnTo>
                  <a:pt x="268337" y="135229"/>
                </a:lnTo>
                <a:lnTo>
                  <a:pt x="259910" y="135229"/>
                </a:lnTo>
                <a:lnTo>
                  <a:pt x="259910" y="127025"/>
                </a:lnTo>
                <a:close/>
                <a:moveTo>
                  <a:pt x="276988" y="127025"/>
                </a:moveTo>
                <a:lnTo>
                  <a:pt x="276988" y="135229"/>
                </a:lnTo>
                <a:lnTo>
                  <a:pt x="268560" y="135229"/>
                </a:lnTo>
                <a:lnTo>
                  <a:pt x="268560" y="127025"/>
                </a:lnTo>
                <a:close/>
                <a:moveTo>
                  <a:pt x="17190" y="135452"/>
                </a:moveTo>
                <a:lnTo>
                  <a:pt x="17190" y="143712"/>
                </a:lnTo>
                <a:lnTo>
                  <a:pt x="8762" y="143712"/>
                </a:lnTo>
                <a:lnTo>
                  <a:pt x="8762" y="135452"/>
                </a:lnTo>
                <a:close/>
                <a:moveTo>
                  <a:pt x="25840" y="135452"/>
                </a:moveTo>
                <a:lnTo>
                  <a:pt x="25840" y="143712"/>
                </a:lnTo>
                <a:lnTo>
                  <a:pt x="17413" y="143712"/>
                </a:lnTo>
                <a:lnTo>
                  <a:pt x="17413" y="135452"/>
                </a:lnTo>
                <a:close/>
                <a:moveTo>
                  <a:pt x="34547" y="135452"/>
                </a:moveTo>
                <a:lnTo>
                  <a:pt x="34547" y="143712"/>
                </a:lnTo>
                <a:lnTo>
                  <a:pt x="26064" y="143712"/>
                </a:lnTo>
                <a:lnTo>
                  <a:pt x="26064" y="135452"/>
                </a:lnTo>
                <a:close/>
                <a:moveTo>
                  <a:pt x="43197" y="135452"/>
                </a:moveTo>
                <a:lnTo>
                  <a:pt x="43197" y="143712"/>
                </a:lnTo>
                <a:lnTo>
                  <a:pt x="34770" y="143712"/>
                </a:lnTo>
                <a:lnTo>
                  <a:pt x="34770" y="135452"/>
                </a:lnTo>
                <a:close/>
                <a:moveTo>
                  <a:pt x="51848" y="135452"/>
                </a:moveTo>
                <a:lnTo>
                  <a:pt x="51848" y="143712"/>
                </a:lnTo>
                <a:lnTo>
                  <a:pt x="43421" y="143712"/>
                </a:lnTo>
                <a:lnTo>
                  <a:pt x="43421" y="135452"/>
                </a:lnTo>
                <a:close/>
                <a:moveTo>
                  <a:pt x="60499" y="135452"/>
                </a:moveTo>
                <a:lnTo>
                  <a:pt x="60499" y="143712"/>
                </a:lnTo>
                <a:lnTo>
                  <a:pt x="52071" y="143712"/>
                </a:lnTo>
                <a:lnTo>
                  <a:pt x="52071" y="135452"/>
                </a:lnTo>
                <a:close/>
                <a:moveTo>
                  <a:pt x="69149" y="135452"/>
                </a:moveTo>
                <a:lnTo>
                  <a:pt x="69149" y="143712"/>
                </a:lnTo>
                <a:lnTo>
                  <a:pt x="60722" y="143712"/>
                </a:lnTo>
                <a:lnTo>
                  <a:pt x="60722" y="135452"/>
                </a:lnTo>
                <a:close/>
                <a:moveTo>
                  <a:pt x="77800" y="135452"/>
                </a:moveTo>
                <a:lnTo>
                  <a:pt x="77800" y="143712"/>
                </a:lnTo>
                <a:lnTo>
                  <a:pt x="69373" y="143712"/>
                </a:lnTo>
                <a:lnTo>
                  <a:pt x="69373" y="135452"/>
                </a:lnTo>
                <a:close/>
                <a:moveTo>
                  <a:pt x="86506" y="135452"/>
                </a:moveTo>
                <a:lnTo>
                  <a:pt x="86506" y="143712"/>
                </a:lnTo>
                <a:lnTo>
                  <a:pt x="78023" y="143712"/>
                </a:lnTo>
                <a:lnTo>
                  <a:pt x="78023" y="135452"/>
                </a:lnTo>
                <a:close/>
                <a:moveTo>
                  <a:pt x="95157" y="135452"/>
                </a:moveTo>
                <a:lnTo>
                  <a:pt x="95157" y="143712"/>
                </a:lnTo>
                <a:lnTo>
                  <a:pt x="86730" y="143712"/>
                </a:lnTo>
                <a:lnTo>
                  <a:pt x="86730" y="135452"/>
                </a:lnTo>
                <a:close/>
                <a:moveTo>
                  <a:pt x="103808" y="135452"/>
                </a:moveTo>
                <a:lnTo>
                  <a:pt x="103808" y="143712"/>
                </a:lnTo>
                <a:lnTo>
                  <a:pt x="95380" y="143712"/>
                </a:lnTo>
                <a:lnTo>
                  <a:pt x="95380" y="135452"/>
                </a:lnTo>
                <a:close/>
                <a:moveTo>
                  <a:pt x="112458" y="135452"/>
                </a:moveTo>
                <a:lnTo>
                  <a:pt x="112458" y="143712"/>
                </a:lnTo>
                <a:lnTo>
                  <a:pt x="104031" y="143712"/>
                </a:lnTo>
                <a:lnTo>
                  <a:pt x="104031" y="135452"/>
                </a:lnTo>
                <a:close/>
                <a:moveTo>
                  <a:pt x="121109" y="135452"/>
                </a:moveTo>
                <a:lnTo>
                  <a:pt x="121109" y="143712"/>
                </a:lnTo>
                <a:lnTo>
                  <a:pt x="112681" y="143712"/>
                </a:lnTo>
                <a:lnTo>
                  <a:pt x="112681" y="135452"/>
                </a:lnTo>
                <a:close/>
                <a:moveTo>
                  <a:pt x="129760" y="135452"/>
                </a:moveTo>
                <a:lnTo>
                  <a:pt x="129760" y="143712"/>
                </a:lnTo>
                <a:lnTo>
                  <a:pt x="121332" y="143712"/>
                </a:lnTo>
                <a:lnTo>
                  <a:pt x="121332" y="135452"/>
                </a:lnTo>
                <a:close/>
                <a:moveTo>
                  <a:pt x="138410" y="135452"/>
                </a:moveTo>
                <a:lnTo>
                  <a:pt x="138410" y="143712"/>
                </a:lnTo>
                <a:lnTo>
                  <a:pt x="129983" y="143712"/>
                </a:lnTo>
                <a:lnTo>
                  <a:pt x="129983" y="135452"/>
                </a:lnTo>
                <a:close/>
                <a:moveTo>
                  <a:pt x="147117" y="135452"/>
                </a:moveTo>
                <a:lnTo>
                  <a:pt x="147117" y="143712"/>
                </a:lnTo>
                <a:lnTo>
                  <a:pt x="138633" y="143712"/>
                </a:lnTo>
                <a:lnTo>
                  <a:pt x="138633" y="135452"/>
                </a:lnTo>
                <a:close/>
                <a:moveTo>
                  <a:pt x="155767" y="135452"/>
                </a:moveTo>
                <a:lnTo>
                  <a:pt x="155767" y="143712"/>
                </a:lnTo>
                <a:lnTo>
                  <a:pt x="147340" y="143712"/>
                </a:lnTo>
                <a:lnTo>
                  <a:pt x="147340" y="135452"/>
                </a:lnTo>
                <a:close/>
                <a:moveTo>
                  <a:pt x="164418" y="135452"/>
                </a:moveTo>
                <a:lnTo>
                  <a:pt x="164418" y="143712"/>
                </a:lnTo>
                <a:lnTo>
                  <a:pt x="155990" y="143712"/>
                </a:lnTo>
                <a:lnTo>
                  <a:pt x="155990" y="135452"/>
                </a:lnTo>
                <a:close/>
                <a:moveTo>
                  <a:pt x="173069" y="135452"/>
                </a:moveTo>
                <a:lnTo>
                  <a:pt x="173069" y="143712"/>
                </a:lnTo>
                <a:lnTo>
                  <a:pt x="164641" y="143712"/>
                </a:lnTo>
                <a:lnTo>
                  <a:pt x="164641" y="135452"/>
                </a:lnTo>
                <a:close/>
                <a:moveTo>
                  <a:pt x="181719" y="135452"/>
                </a:moveTo>
                <a:lnTo>
                  <a:pt x="181719" y="143712"/>
                </a:lnTo>
                <a:lnTo>
                  <a:pt x="173292" y="143712"/>
                </a:lnTo>
                <a:lnTo>
                  <a:pt x="173292" y="135452"/>
                </a:lnTo>
                <a:close/>
                <a:moveTo>
                  <a:pt x="190370" y="135452"/>
                </a:moveTo>
                <a:lnTo>
                  <a:pt x="190370" y="143712"/>
                </a:lnTo>
                <a:lnTo>
                  <a:pt x="181942" y="143712"/>
                </a:lnTo>
                <a:lnTo>
                  <a:pt x="181942" y="135452"/>
                </a:lnTo>
                <a:close/>
                <a:moveTo>
                  <a:pt x="199020" y="135452"/>
                </a:moveTo>
                <a:lnTo>
                  <a:pt x="199020" y="143712"/>
                </a:lnTo>
                <a:lnTo>
                  <a:pt x="190593" y="143712"/>
                </a:lnTo>
                <a:lnTo>
                  <a:pt x="190593" y="135452"/>
                </a:lnTo>
                <a:close/>
                <a:moveTo>
                  <a:pt x="207727" y="135452"/>
                </a:moveTo>
                <a:lnTo>
                  <a:pt x="207727" y="143712"/>
                </a:lnTo>
                <a:lnTo>
                  <a:pt x="199244" y="143712"/>
                </a:lnTo>
                <a:lnTo>
                  <a:pt x="199244" y="135452"/>
                </a:lnTo>
                <a:close/>
                <a:moveTo>
                  <a:pt x="216377" y="135452"/>
                </a:moveTo>
                <a:lnTo>
                  <a:pt x="216377" y="143712"/>
                </a:lnTo>
                <a:lnTo>
                  <a:pt x="207950" y="143712"/>
                </a:lnTo>
                <a:lnTo>
                  <a:pt x="207950" y="135452"/>
                </a:lnTo>
                <a:close/>
                <a:moveTo>
                  <a:pt x="225028" y="135452"/>
                </a:moveTo>
                <a:lnTo>
                  <a:pt x="225028" y="143712"/>
                </a:lnTo>
                <a:lnTo>
                  <a:pt x="216601" y="143712"/>
                </a:lnTo>
                <a:lnTo>
                  <a:pt x="216601" y="135452"/>
                </a:lnTo>
                <a:close/>
                <a:moveTo>
                  <a:pt x="233679" y="135452"/>
                </a:moveTo>
                <a:lnTo>
                  <a:pt x="233679" y="143712"/>
                </a:lnTo>
                <a:lnTo>
                  <a:pt x="225251" y="143712"/>
                </a:lnTo>
                <a:lnTo>
                  <a:pt x="225251" y="135452"/>
                </a:lnTo>
                <a:close/>
                <a:moveTo>
                  <a:pt x="242329" y="135452"/>
                </a:moveTo>
                <a:lnTo>
                  <a:pt x="242329" y="143712"/>
                </a:lnTo>
                <a:lnTo>
                  <a:pt x="233902" y="143712"/>
                </a:lnTo>
                <a:lnTo>
                  <a:pt x="233902" y="135452"/>
                </a:lnTo>
                <a:close/>
                <a:moveTo>
                  <a:pt x="250980" y="135452"/>
                </a:moveTo>
                <a:lnTo>
                  <a:pt x="250980" y="143712"/>
                </a:lnTo>
                <a:lnTo>
                  <a:pt x="242553" y="143712"/>
                </a:lnTo>
                <a:lnTo>
                  <a:pt x="242553" y="135452"/>
                </a:lnTo>
                <a:close/>
                <a:moveTo>
                  <a:pt x="259686" y="135452"/>
                </a:moveTo>
                <a:lnTo>
                  <a:pt x="259686" y="143712"/>
                </a:lnTo>
                <a:lnTo>
                  <a:pt x="251203" y="143712"/>
                </a:lnTo>
                <a:lnTo>
                  <a:pt x="251203" y="135452"/>
                </a:lnTo>
                <a:close/>
                <a:moveTo>
                  <a:pt x="268337" y="135452"/>
                </a:moveTo>
                <a:lnTo>
                  <a:pt x="268337" y="143712"/>
                </a:lnTo>
                <a:lnTo>
                  <a:pt x="259910" y="143712"/>
                </a:lnTo>
                <a:lnTo>
                  <a:pt x="259910" y="135452"/>
                </a:lnTo>
                <a:close/>
                <a:moveTo>
                  <a:pt x="276988" y="135452"/>
                </a:moveTo>
                <a:lnTo>
                  <a:pt x="276988" y="143712"/>
                </a:lnTo>
                <a:lnTo>
                  <a:pt x="268560" y="143712"/>
                </a:lnTo>
                <a:lnTo>
                  <a:pt x="268560" y="135452"/>
                </a:lnTo>
                <a:close/>
                <a:moveTo>
                  <a:pt x="17190" y="143935"/>
                </a:moveTo>
                <a:lnTo>
                  <a:pt x="17190" y="152139"/>
                </a:lnTo>
                <a:lnTo>
                  <a:pt x="8762" y="152139"/>
                </a:lnTo>
                <a:lnTo>
                  <a:pt x="8762" y="143935"/>
                </a:lnTo>
                <a:close/>
                <a:moveTo>
                  <a:pt x="25840" y="143935"/>
                </a:moveTo>
                <a:lnTo>
                  <a:pt x="25840" y="152139"/>
                </a:lnTo>
                <a:lnTo>
                  <a:pt x="17413" y="152139"/>
                </a:lnTo>
                <a:lnTo>
                  <a:pt x="17413" y="143935"/>
                </a:lnTo>
                <a:close/>
                <a:moveTo>
                  <a:pt x="34547" y="143935"/>
                </a:moveTo>
                <a:lnTo>
                  <a:pt x="34547" y="152139"/>
                </a:lnTo>
                <a:lnTo>
                  <a:pt x="26064" y="152139"/>
                </a:lnTo>
                <a:lnTo>
                  <a:pt x="26064" y="143935"/>
                </a:lnTo>
                <a:close/>
                <a:moveTo>
                  <a:pt x="43197" y="143935"/>
                </a:moveTo>
                <a:lnTo>
                  <a:pt x="43197" y="152139"/>
                </a:lnTo>
                <a:lnTo>
                  <a:pt x="34770" y="152139"/>
                </a:lnTo>
                <a:lnTo>
                  <a:pt x="34770" y="143935"/>
                </a:lnTo>
                <a:close/>
                <a:moveTo>
                  <a:pt x="51848" y="143935"/>
                </a:moveTo>
                <a:lnTo>
                  <a:pt x="51848" y="152139"/>
                </a:lnTo>
                <a:lnTo>
                  <a:pt x="43421" y="152139"/>
                </a:lnTo>
                <a:lnTo>
                  <a:pt x="43421" y="143935"/>
                </a:lnTo>
                <a:close/>
                <a:moveTo>
                  <a:pt x="60499" y="143935"/>
                </a:moveTo>
                <a:lnTo>
                  <a:pt x="60499" y="152139"/>
                </a:lnTo>
                <a:lnTo>
                  <a:pt x="52071" y="152139"/>
                </a:lnTo>
                <a:lnTo>
                  <a:pt x="52071" y="143935"/>
                </a:lnTo>
                <a:close/>
                <a:moveTo>
                  <a:pt x="69149" y="143935"/>
                </a:moveTo>
                <a:lnTo>
                  <a:pt x="69149" y="152139"/>
                </a:lnTo>
                <a:lnTo>
                  <a:pt x="60722" y="152139"/>
                </a:lnTo>
                <a:lnTo>
                  <a:pt x="60722" y="143935"/>
                </a:lnTo>
                <a:close/>
                <a:moveTo>
                  <a:pt x="77800" y="143935"/>
                </a:moveTo>
                <a:lnTo>
                  <a:pt x="77800" y="152139"/>
                </a:lnTo>
                <a:lnTo>
                  <a:pt x="69373" y="152139"/>
                </a:lnTo>
                <a:lnTo>
                  <a:pt x="69373" y="143935"/>
                </a:lnTo>
                <a:close/>
                <a:moveTo>
                  <a:pt x="86506" y="143935"/>
                </a:moveTo>
                <a:lnTo>
                  <a:pt x="86506" y="152139"/>
                </a:lnTo>
                <a:lnTo>
                  <a:pt x="78023" y="152139"/>
                </a:lnTo>
                <a:lnTo>
                  <a:pt x="78023" y="143935"/>
                </a:lnTo>
                <a:close/>
                <a:moveTo>
                  <a:pt x="95157" y="143935"/>
                </a:moveTo>
                <a:lnTo>
                  <a:pt x="95157" y="152139"/>
                </a:lnTo>
                <a:lnTo>
                  <a:pt x="86730" y="152139"/>
                </a:lnTo>
                <a:lnTo>
                  <a:pt x="86730" y="143935"/>
                </a:lnTo>
                <a:close/>
                <a:moveTo>
                  <a:pt x="103808" y="143935"/>
                </a:moveTo>
                <a:lnTo>
                  <a:pt x="103808" y="152139"/>
                </a:lnTo>
                <a:lnTo>
                  <a:pt x="95380" y="152139"/>
                </a:lnTo>
                <a:lnTo>
                  <a:pt x="95380" y="143935"/>
                </a:lnTo>
                <a:close/>
                <a:moveTo>
                  <a:pt x="112458" y="143935"/>
                </a:moveTo>
                <a:lnTo>
                  <a:pt x="112458" y="152139"/>
                </a:lnTo>
                <a:lnTo>
                  <a:pt x="104031" y="152139"/>
                </a:lnTo>
                <a:lnTo>
                  <a:pt x="104031" y="143935"/>
                </a:lnTo>
                <a:close/>
                <a:moveTo>
                  <a:pt x="121109" y="143935"/>
                </a:moveTo>
                <a:lnTo>
                  <a:pt x="121109" y="152139"/>
                </a:lnTo>
                <a:lnTo>
                  <a:pt x="112681" y="152139"/>
                </a:lnTo>
                <a:lnTo>
                  <a:pt x="112681" y="143935"/>
                </a:lnTo>
                <a:close/>
                <a:moveTo>
                  <a:pt x="129760" y="143935"/>
                </a:moveTo>
                <a:lnTo>
                  <a:pt x="129760" y="152139"/>
                </a:lnTo>
                <a:lnTo>
                  <a:pt x="121332" y="152139"/>
                </a:lnTo>
                <a:lnTo>
                  <a:pt x="121332" y="143935"/>
                </a:lnTo>
                <a:close/>
                <a:moveTo>
                  <a:pt x="138410" y="143935"/>
                </a:moveTo>
                <a:lnTo>
                  <a:pt x="138410" y="152139"/>
                </a:lnTo>
                <a:lnTo>
                  <a:pt x="129983" y="152139"/>
                </a:lnTo>
                <a:lnTo>
                  <a:pt x="129983" y="143935"/>
                </a:lnTo>
                <a:close/>
                <a:moveTo>
                  <a:pt x="147117" y="143935"/>
                </a:moveTo>
                <a:lnTo>
                  <a:pt x="147117" y="152139"/>
                </a:lnTo>
                <a:lnTo>
                  <a:pt x="138633" y="152139"/>
                </a:lnTo>
                <a:lnTo>
                  <a:pt x="138633" y="143935"/>
                </a:lnTo>
                <a:close/>
                <a:moveTo>
                  <a:pt x="155767" y="143935"/>
                </a:moveTo>
                <a:lnTo>
                  <a:pt x="155767" y="152139"/>
                </a:lnTo>
                <a:lnTo>
                  <a:pt x="147340" y="152139"/>
                </a:lnTo>
                <a:lnTo>
                  <a:pt x="147340" y="143935"/>
                </a:lnTo>
                <a:close/>
                <a:moveTo>
                  <a:pt x="164418" y="143935"/>
                </a:moveTo>
                <a:lnTo>
                  <a:pt x="164418" y="152139"/>
                </a:lnTo>
                <a:lnTo>
                  <a:pt x="155990" y="152139"/>
                </a:lnTo>
                <a:lnTo>
                  <a:pt x="155990" y="143935"/>
                </a:lnTo>
                <a:close/>
                <a:moveTo>
                  <a:pt x="173069" y="143935"/>
                </a:moveTo>
                <a:lnTo>
                  <a:pt x="173069" y="152139"/>
                </a:lnTo>
                <a:lnTo>
                  <a:pt x="164641" y="152139"/>
                </a:lnTo>
                <a:lnTo>
                  <a:pt x="164641" y="143935"/>
                </a:lnTo>
                <a:close/>
                <a:moveTo>
                  <a:pt x="181719" y="143935"/>
                </a:moveTo>
                <a:lnTo>
                  <a:pt x="181719" y="152139"/>
                </a:lnTo>
                <a:lnTo>
                  <a:pt x="173292" y="152139"/>
                </a:lnTo>
                <a:lnTo>
                  <a:pt x="173292" y="143935"/>
                </a:lnTo>
                <a:close/>
                <a:moveTo>
                  <a:pt x="190370" y="143935"/>
                </a:moveTo>
                <a:lnTo>
                  <a:pt x="190370" y="152139"/>
                </a:lnTo>
                <a:lnTo>
                  <a:pt x="181942" y="152139"/>
                </a:lnTo>
                <a:lnTo>
                  <a:pt x="181942" y="143935"/>
                </a:lnTo>
                <a:close/>
                <a:moveTo>
                  <a:pt x="199020" y="143935"/>
                </a:moveTo>
                <a:lnTo>
                  <a:pt x="199020" y="152139"/>
                </a:lnTo>
                <a:lnTo>
                  <a:pt x="190593" y="152139"/>
                </a:lnTo>
                <a:lnTo>
                  <a:pt x="190593" y="143935"/>
                </a:lnTo>
                <a:close/>
                <a:moveTo>
                  <a:pt x="207727" y="143935"/>
                </a:moveTo>
                <a:lnTo>
                  <a:pt x="207727" y="152139"/>
                </a:lnTo>
                <a:lnTo>
                  <a:pt x="199244" y="152139"/>
                </a:lnTo>
                <a:lnTo>
                  <a:pt x="199244" y="143935"/>
                </a:lnTo>
                <a:close/>
                <a:moveTo>
                  <a:pt x="216377" y="143935"/>
                </a:moveTo>
                <a:lnTo>
                  <a:pt x="216377" y="152139"/>
                </a:lnTo>
                <a:lnTo>
                  <a:pt x="207950" y="152139"/>
                </a:lnTo>
                <a:lnTo>
                  <a:pt x="207950" y="143935"/>
                </a:lnTo>
                <a:close/>
                <a:moveTo>
                  <a:pt x="225028" y="143935"/>
                </a:moveTo>
                <a:lnTo>
                  <a:pt x="225028" y="152139"/>
                </a:lnTo>
                <a:lnTo>
                  <a:pt x="216601" y="152139"/>
                </a:lnTo>
                <a:lnTo>
                  <a:pt x="216601" y="143935"/>
                </a:lnTo>
                <a:close/>
                <a:moveTo>
                  <a:pt x="233679" y="143935"/>
                </a:moveTo>
                <a:lnTo>
                  <a:pt x="233679" y="152139"/>
                </a:lnTo>
                <a:lnTo>
                  <a:pt x="225251" y="152139"/>
                </a:lnTo>
                <a:lnTo>
                  <a:pt x="225251" y="143935"/>
                </a:lnTo>
                <a:close/>
                <a:moveTo>
                  <a:pt x="242329" y="143935"/>
                </a:moveTo>
                <a:lnTo>
                  <a:pt x="242329" y="152139"/>
                </a:lnTo>
                <a:lnTo>
                  <a:pt x="233902" y="152139"/>
                </a:lnTo>
                <a:lnTo>
                  <a:pt x="233902" y="143935"/>
                </a:lnTo>
                <a:close/>
                <a:moveTo>
                  <a:pt x="250980" y="143935"/>
                </a:moveTo>
                <a:lnTo>
                  <a:pt x="250980" y="152139"/>
                </a:lnTo>
                <a:lnTo>
                  <a:pt x="242553" y="152139"/>
                </a:lnTo>
                <a:lnTo>
                  <a:pt x="242553" y="143935"/>
                </a:lnTo>
                <a:close/>
                <a:moveTo>
                  <a:pt x="259686" y="143935"/>
                </a:moveTo>
                <a:lnTo>
                  <a:pt x="259686" y="152139"/>
                </a:lnTo>
                <a:lnTo>
                  <a:pt x="251203" y="152139"/>
                </a:lnTo>
                <a:lnTo>
                  <a:pt x="251203" y="143935"/>
                </a:lnTo>
                <a:close/>
                <a:moveTo>
                  <a:pt x="268337" y="143935"/>
                </a:moveTo>
                <a:lnTo>
                  <a:pt x="268337" y="152139"/>
                </a:lnTo>
                <a:lnTo>
                  <a:pt x="259910" y="152139"/>
                </a:lnTo>
                <a:lnTo>
                  <a:pt x="259910" y="143935"/>
                </a:lnTo>
                <a:close/>
                <a:moveTo>
                  <a:pt x="276988" y="143935"/>
                </a:moveTo>
                <a:lnTo>
                  <a:pt x="276988" y="152139"/>
                </a:lnTo>
                <a:lnTo>
                  <a:pt x="268560" y="152139"/>
                </a:lnTo>
                <a:lnTo>
                  <a:pt x="268560" y="143935"/>
                </a:lnTo>
                <a:close/>
                <a:moveTo>
                  <a:pt x="8539" y="0"/>
                </a:moveTo>
                <a:lnTo>
                  <a:pt x="8539" y="8372"/>
                </a:lnTo>
                <a:lnTo>
                  <a:pt x="0" y="8372"/>
                </a:lnTo>
                <a:lnTo>
                  <a:pt x="0" y="8595"/>
                </a:lnTo>
                <a:lnTo>
                  <a:pt x="8539" y="8595"/>
                </a:lnTo>
                <a:lnTo>
                  <a:pt x="8539" y="16799"/>
                </a:lnTo>
                <a:lnTo>
                  <a:pt x="0" y="16799"/>
                </a:lnTo>
                <a:lnTo>
                  <a:pt x="0" y="17022"/>
                </a:lnTo>
                <a:lnTo>
                  <a:pt x="8539" y="17022"/>
                </a:lnTo>
                <a:lnTo>
                  <a:pt x="8539" y="25282"/>
                </a:lnTo>
                <a:lnTo>
                  <a:pt x="0" y="25282"/>
                </a:lnTo>
                <a:lnTo>
                  <a:pt x="0" y="25505"/>
                </a:lnTo>
                <a:lnTo>
                  <a:pt x="8539" y="25505"/>
                </a:lnTo>
                <a:lnTo>
                  <a:pt x="8539" y="33709"/>
                </a:lnTo>
                <a:lnTo>
                  <a:pt x="0" y="33709"/>
                </a:lnTo>
                <a:lnTo>
                  <a:pt x="0" y="33933"/>
                </a:lnTo>
                <a:lnTo>
                  <a:pt x="8539" y="33933"/>
                </a:lnTo>
                <a:lnTo>
                  <a:pt x="8539" y="42193"/>
                </a:lnTo>
                <a:lnTo>
                  <a:pt x="0" y="42193"/>
                </a:lnTo>
                <a:lnTo>
                  <a:pt x="0" y="42416"/>
                </a:lnTo>
                <a:lnTo>
                  <a:pt x="8539" y="42416"/>
                </a:lnTo>
                <a:lnTo>
                  <a:pt x="8539" y="50620"/>
                </a:lnTo>
                <a:lnTo>
                  <a:pt x="0" y="50620"/>
                </a:lnTo>
                <a:lnTo>
                  <a:pt x="0" y="50843"/>
                </a:lnTo>
                <a:lnTo>
                  <a:pt x="8539" y="50843"/>
                </a:lnTo>
                <a:lnTo>
                  <a:pt x="8539" y="59103"/>
                </a:lnTo>
                <a:lnTo>
                  <a:pt x="0" y="59103"/>
                </a:lnTo>
                <a:lnTo>
                  <a:pt x="0" y="59326"/>
                </a:lnTo>
                <a:lnTo>
                  <a:pt x="8539" y="59326"/>
                </a:lnTo>
                <a:lnTo>
                  <a:pt x="8539" y="67586"/>
                </a:lnTo>
                <a:lnTo>
                  <a:pt x="0" y="67586"/>
                </a:lnTo>
                <a:lnTo>
                  <a:pt x="0" y="67810"/>
                </a:lnTo>
                <a:lnTo>
                  <a:pt x="8539" y="67810"/>
                </a:lnTo>
                <a:lnTo>
                  <a:pt x="8539" y="76014"/>
                </a:lnTo>
                <a:lnTo>
                  <a:pt x="0" y="76014"/>
                </a:lnTo>
                <a:lnTo>
                  <a:pt x="0" y="76237"/>
                </a:lnTo>
                <a:lnTo>
                  <a:pt x="8539" y="76237"/>
                </a:lnTo>
                <a:lnTo>
                  <a:pt x="8539" y="84497"/>
                </a:lnTo>
                <a:lnTo>
                  <a:pt x="0" y="84497"/>
                </a:lnTo>
                <a:lnTo>
                  <a:pt x="0" y="84720"/>
                </a:lnTo>
                <a:lnTo>
                  <a:pt x="8539" y="84720"/>
                </a:lnTo>
                <a:lnTo>
                  <a:pt x="8539" y="92924"/>
                </a:lnTo>
                <a:lnTo>
                  <a:pt x="0" y="92924"/>
                </a:lnTo>
                <a:lnTo>
                  <a:pt x="0" y="93148"/>
                </a:lnTo>
                <a:lnTo>
                  <a:pt x="8539" y="93148"/>
                </a:lnTo>
                <a:lnTo>
                  <a:pt x="8539" y="101408"/>
                </a:lnTo>
                <a:lnTo>
                  <a:pt x="0" y="101408"/>
                </a:lnTo>
                <a:lnTo>
                  <a:pt x="0" y="101631"/>
                </a:lnTo>
                <a:lnTo>
                  <a:pt x="8539" y="101631"/>
                </a:lnTo>
                <a:lnTo>
                  <a:pt x="8539" y="109891"/>
                </a:lnTo>
                <a:lnTo>
                  <a:pt x="0" y="109891"/>
                </a:lnTo>
                <a:lnTo>
                  <a:pt x="0" y="110114"/>
                </a:lnTo>
                <a:lnTo>
                  <a:pt x="8539" y="110114"/>
                </a:lnTo>
                <a:lnTo>
                  <a:pt x="8539" y="118318"/>
                </a:lnTo>
                <a:lnTo>
                  <a:pt x="0" y="118318"/>
                </a:lnTo>
                <a:lnTo>
                  <a:pt x="0" y="118541"/>
                </a:lnTo>
                <a:lnTo>
                  <a:pt x="8539" y="118541"/>
                </a:lnTo>
                <a:lnTo>
                  <a:pt x="8539" y="126801"/>
                </a:lnTo>
                <a:lnTo>
                  <a:pt x="0" y="126801"/>
                </a:lnTo>
                <a:lnTo>
                  <a:pt x="0" y="127025"/>
                </a:lnTo>
                <a:lnTo>
                  <a:pt x="8539" y="127025"/>
                </a:lnTo>
                <a:lnTo>
                  <a:pt x="8539" y="135229"/>
                </a:lnTo>
                <a:lnTo>
                  <a:pt x="0" y="135229"/>
                </a:lnTo>
                <a:lnTo>
                  <a:pt x="0" y="135452"/>
                </a:lnTo>
                <a:lnTo>
                  <a:pt x="8539" y="135452"/>
                </a:lnTo>
                <a:lnTo>
                  <a:pt x="8539" y="143712"/>
                </a:lnTo>
                <a:lnTo>
                  <a:pt x="0" y="143712"/>
                </a:lnTo>
                <a:lnTo>
                  <a:pt x="0" y="143935"/>
                </a:lnTo>
                <a:lnTo>
                  <a:pt x="8539" y="143935"/>
                </a:lnTo>
                <a:lnTo>
                  <a:pt x="8539" y="152139"/>
                </a:lnTo>
                <a:lnTo>
                  <a:pt x="0" y="152139"/>
                </a:lnTo>
                <a:lnTo>
                  <a:pt x="0" y="152362"/>
                </a:lnTo>
                <a:lnTo>
                  <a:pt x="8539" y="152362"/>
                </a:lnTo>
                <a:lnTo>
                  <a:pt x="8539" y="160734"/>
                </a:lnTo>
                <a:lnTo>
                  <a:pt x="8762" y="160734"/>
                </a:lnTo>
                <a:lnTo>
                  <a:pt x="8762" y="152362"/>
                </a:lnTo>
                <a:lnTo>
                  <a:pt x="17190" y="152362"/>
                </a:lnTo>
                <a:lnTo>
                  <a:pt x="17190" y="160734"/>
                </a:lnTo>
                <a:lnTo>
                  <a:pt x="17413" y="160734"/>
                </a:lnTo>
                <a:lnTo>
                  <a:pt x="17413" y="152362"/>
                </a:lnTo>
                <a:lnTo>
                  <a:pt x="25840" y="152362"/>
                </a:lnTo>
                <a:lnTo>
                  <a:pt x="25840" y="160734"/>
                </a:lnTo>
                <a:lnTo>
                  <a:pt x="26064" y="160734"/>
                </a:lnTo>
                <a:lnTo>
                  <a:pt x="26064" y="152362"/>
                </a:lnTo>
                <a:lnTo>
                  <a:pt x="34547" y="152362"/>
                </a:lnTo>
                <a:lnTo>
                  <a:pt x="34547" y="160734"/>
                </a:lnTo>
                <a:lnTo>
                  <a:pt x="34770" y="160734"/>
                </a:lnTo>
                <a:lnTo>
                  <a:pt x="34770" y="152362"/>
                </a:lnTo>
                <a:lnTo>
                  <a:pt x="43197" y="152362"/>
                </a:lnTo>
                <a:lnTo>
                  <a:pt x="43197" y="160734"/>
                </a:lnTo>
                <a:lnTo>
                  <a:pt x="43421" y="160734"/>
                </a:lnTo>
                <a:lnTo>
                  <a:pt x="43421" y="152362"/>
                </a:lnTo>
                <a:lnTo>
                  <a:pt x="51848" y="152362"/>
                </a:lnTo>
                <a:lnTo>
                  <a:pt x="51848" y="160734"/>
                </a:lnTo>
                <a:lnTo>
                  <a:pt x="52071" y="160734"/>
                </a:lnTo>
                <a:lnTo>
                  <a:pt x="52071" y="152362"/>
                </a:lnTo>
                <a:lnTo>
                  <a:pt x="60499" y="152362"/>
                </a:lnTo>
                <a:lnTo>
                  <a:pt x="60499" y="160734"/>
                </a:lnTo>
                <a:lnTo>
                  <a:pt x="60722" y="160734"/>
                </a:lnTo>
                <a:lnTo>
                  <a:pt x="60722" y="152362"/>
                </a:lnTo>
                <a:lnTo>
                  <a:pt x="69149" y="152362"/>
                </a:lnTo>
                <a:lnTo>
                  <a:pt x="69149" y="160734"/>
                </a:lnTo>
                <a:lnTo>
                  <a:pt x="69373" y="160734"/>
                </a:lnTo>
                <a:lnTo>
                  <a:pt x="69373" y="152362"/>
                </a:lnTo>
                <a:lnTo>
                  <a:pt x="77800" y="152362"/>
                </a:lnTo>
                <a:lnTo>
                  <a:pt x="77800" y="160734"/>
                </a:lnTo>
                <a:lnTo>
                  <a:pt x="78023" y="160734"/>
                </a:lnTo>
                <a:lnTo>
                  <a:pt x="78023" y="152362"/>
                </a:lnTo>
                <a:lnTo>
                  <a:pt x="86506" y="152362"/>
                </a:lnTo>
                <a:lnTo>
                  <a:pt x="86506" y="160734"/>
                </a:lnTo>
                <a:lnTo>
                  <a:pt x="86730" y="160734"/>
                </a:lnTo>
                <a:lnTo>
                  <a:pt x="86730" y="152362"/>
                </a:lnTo>
                <a:lnTo>
                  <a:pt x="95157" y="152362"/>
                </a:lnTo>
                <a:lnTo>
                  <a:pt x="95157" y="160734"/>
                </a:lnTo>
                <a:lnTo>
                  <a:pt x="95380" y="160734"/>
                </a:lnTo>
                <a:lnTo>
                  <a:pt x="95380" y="152362"/>
                </a:lnTo>
                <a:lnTo>
                  <a:pt x="103808" y="152362"/>
                </a:lnTo>
                <a:lnTo>
                  <a:pt x="103808" y="160734"/>
                </a:lnTo>
                <a:lnTo>
                  <a:pt x="104031" y="160734"/>
                </a:lnTo>
                <a:lnTo>
                  <a:pt x="104031" y="152362"/>
                </a:lnTo>
                <a:lnTo>
                  <a:pt x="112458" y="152362"/>
                </a:lnTo>
                <a:lnTo>
                  <a:pt x="112458" y="160734"/>
                </a:lnTo>
                <a:lnTo>
                  <a:pt x="112681" y="160734"/>
                </a:lnTo>
                <a:lnTo>
                  <a:pt x="112681" y="152362"/>
                </a:lnTo>
                <a:lnTo>
                  <a:pt x="121109" y="152362"/>
                </a:lnTo>
                <a:lnTo>
                  <a:pt x="121109" y="160734"/>
                </a:lnTo>
                <a:lnTo>
                  <a:pt x="121332" y="160734"/>
                </a:lnTo>
                <a:lnTo>
                  <a:pt x="121332" y="152362"/>
                </a:lnTo>
                <a:lnTo>
                  <a:pt x="129760" y="152362"/>
                </a:lnTo>
                <a:lnTo>
                  <a:pt x="129760" y="160734"/>
                </a:lnTo>
                <a:lnTo>
                  <a:pt x="129983" y="160734"/>
                </a:lnTo>
                <a:lnTo>
                  <a:pt x="129983" y="152362"/>
                </a:lnTo>
                <a:lnTo>
                  <a:pt x="138410" y="152362"/>
                </a:lnTo>
                <a:lnTo>
                  <a:pt x="138410" y="160734"/>
                </a:lnTo>
                <a:lnTo>
                  <a:pt x="138633" y="160734"/>
                </a:lnTo>
                <a:lnTo>
                  <a:pt x="138633" y="152362"/>
                </a:lnTo>
                <a:lnTo>
                  <a:pt x="147117" y="152362"/>
                </a:lnTo>
                <a:lnTo>
                  <a:pt x="147117" y="160734"/>
                </a:lnTo>
                <a:lnTo>
                  <a:pt x="147340" y="160734"/>
                </a:lnTo>
                <a:lnTo>
                  <a:pt x="147340" y="152362"/>
                </a:lnTo>
                <a:lnTo>
                  <a:pt x="155767" y="152362"/>
                </a:lnTo>
                <a:lnTo>
                  <a:pt x="155767" y="160734"/>
                </a:lnTo>
                <a:lnTo>
                  <a:pt x="155990" y="160734"/>
                </a:lnTo>
                <a:lnTo>
                  <a:pt x="155990" y="152362"/>
                </a:lnTo>
                <a:lnTo>
                  <a:pt x="164418" y="152362"/>
                </a:lnTo>
                <a:lnTo>
                  <a:pt x="164418" y="160734"/>
                </a:lnTo>
                <a:lnTo>
                  <a:pt x="164641" y="160734"/>
                </a:lnTo>
                <a:lnTo>
                  <a:pt x="164641" y="152362"/>
                </a:lnTo>
                <a:lnTo>
                  <a:pt x="173069" y="152362"/>
                </a:lnTo>
                <a:lnTo>
                  <a:pt x="173069" y="160734"/>
                </a:lnTo>
                <a:lnTo>
                  <a:pt x="173292" y="160734"/>
                </a:lnTo>
                <a:lnTo>
                  <a:pt x="173292" y="152362"/>
                </a:lnTo>
                <a:lnTo>
                  <a:pt x="181719" y="152362"/>
                </a:lnTo>
                <a:lnTo>
                  <a:pt x="181719" y="160734"/>
                </a:lnTo>
                <a:lnTo>
                  <a:pt x="181942" y="160734"/>
                </a:lnTo>
                <a:lnTo>
                  <a:pt x="181942" y="152362"/>
                </a:lnTo>
                <a:lnTo>
                  <a:pt x="190370" y="152362"/>
                </a:lnTo>
                <a:lnTo>
                  <a:pt x="190370" y="160734"/>
                </a:lnTo>
                <a:lnTo>
                  <a:pt x="190593" y="160734"/>
                </a:lnTo>
                <a:lnTo>
                  <a:pt x="190593" y="152362"/>
                </a:lnTo>
                <a:lnTo>
                  <a:pt x="199020" y="152362"/>
                </a:lnTo>
                <a:lnTo>
                  <a:pt x="199020" y="160734"/>
                </a:lnTo>
                <a:lnTo>
                  <a:pt x="199244" y="160734"/>
                </a:lnTo>
                <a:lnTo>
                  <a:pt x="199244" y="152362"/>
                </a:lnTo>
                <a:lnTo>
                  <a:pt x="207727" y="152362"/>
                </a:lnTo>
                <a:lnTo>
                  <a:pt x="207727" y="160734"/>
                </a:lnTo>
                <a:lnTo>
                  <a:pt x="207950" y="160734"/>
                </a:lnTo>
                <a:lnTo>
                  <a:pt x="207950" y="152362"/>
                </a:lnTo>
                <a:lnTo>
                  <a:pt x="216377" y="152362"/>
                </a:lnTo>
                <a:lnTo>
                  <a:pt x="216377" y="160734"/>
                </a:lnTo>
                <a:lnTo>
                  <a:pt x="216601" y="160734"/>
                </a:lnTo>
                <a:lnTo>
                  <a:pt x="216601" y="152362"/>
                </a:lnTo>
                <a:lnTo>
                  <a:pt x="225028" y="152362"/>
                </a:lnTo>
                <a:lnTo>
                  <a:pt x="225028" y="160734"/>
                </a:lnTo>
                <a:lnTo>
                  <a:pt x="225251" y="160734"/>
                </a:lnTo>
                <a:lnTo>
                  <a:pt x="225251" y="152362"/>
                </a:lnTo>
                <a:lnTo>
                  <a:pt x="233679" y="152362"/>
                </a:lnTo>
                <a:lnTo>
                  <a:pt x="233679" y="160734"/>
                </a:lnTo>
                <a:lnTo>
                  <a:pt x="233902" y="160734"/>
                </a:lnTo>
                <a:lnTo>
                  <a:pt x="233902" y="152362"/>
                </a:lnTo>
                <a:lnTo>
                  <a:pt x="242329" y="152362"/>
                </a:lnTo>
                <a:lnTo>
                  <a:pt x="242329" y="160734"/>
                </a:lnTo>
                <a:lnTo>
                  <a:pt x="242553" y="160734"/>
                </a:lnTo>
                <a:lnTo>
                  <a:pt x="242553" y="152362"/>
                </a:lnTo>
                <a:lnTo>
                  <a:pt x="250980" y="152362"/>
                </a:lnTo>
                <a:lnTo>
                  <a:pt x="250980" y="160734"/>
                </a:lnTo>
                <a:lnTo>
                  <a:pt x="251203" y="160734"/>
                </a:lnTo>
                <a:lnTo>
                  <a:pt x="251203" y="152362"/>
                </a:lnTo>
                <a:lnTo>
                  <a:pt x="259686" y="152362"/>
                </a:lnTo>
                <a:lnTo>
                  <a:pt x="259686" y="160734"/>
                </a:lnTo>
                <a:lnTo>
                  <a:pt x="259910" y="160734"/>
                </a:lnTo>
                <a:lnTo>
                  <a:pt x="259910" y="152362"/>
                </a:lnTo>
                <a:lnTo>
                  <a:pt x="268337" y="152362"/>
                </a:lnTo>
                <a:lnTo>
                  <a:pt x="268337" y="160734"/>
                </a:lnTo>
                <a:lnTo>
                  <a:pt x="268560" y="160734"/>
                </a:lnTo>
                <a:lnTo>
                  <a:pt x="268560" y="152362"/>
                </a:lnTo>
                <a:lnTo>
                  <a:pt x="276988" y="152362"/>
                </a:lnTo>
                <a:lnTo>
                  <a:pt x="276988" y="160734"/>
                </a:lnTo>
                <a:lnTo>
                  <a:pt x="277211" y="160734"/>
                </a:lnTo>
                <a:lnTo>
                  <a:pt x="277211" y="152362"/>
                </a:lnTo>
                <a:lnTo>
                  <a:pt x="285750" y="152362"/>
                </a:lnTo>
                <a:lnTo>
                  <a:pt x="285750" y="152139"/>
                </a:lnTo>
                <a:lnTo>
                  <a:pt x="277211" y="152139"/>
                </a:lnTo>
                <a:lnTo>
                  <a:pt x="277211" y="143935"/>
                </a:lnTo>
                <a:lnTo>
                  <a:pt x="285750" y="143935"/>
                </a:lnTo>
                <a:lnTo>
                  <a:pt x="285750" y="143712"/>
                </a:lnTo>
                <a:lnTo>
                  <a:pt x="277211" y="143712"/>
                </a:lnTo>
                <a:lnTo>
                  <a:pt x="277211" y="135452"/>
                </a:lnTo>
                <a:lnTo>
                  <a:pt x="285750" y="135452"/>
                </a:lnTo>
                <a:lnTo>
                  <a:pt x="285750" y="135229"/>
                </a:lnTo>
                <a:lnTo>
                  <a:pt x="277211" y="135229"/>
                </a:lnTo>
                <a:lnTo>
                  <a:pt x="277211" y="127025"/>
                </a:lnTo>
                <a:lnTo>
                  <a:pt x="285750" y="127025"/>
                </a:lnTo>
                <a:lnTo>
                  <a:pt x="285750" y="126801"/>
                </a:lnTo>
                <a:lnTo>
                  <a:pt x="277211" y="126801"/>
                </a:lnTo>
                <a:lnTo>
                  <a:pt x="277211" y="118541"/>
                </a:lnTo>
                <a:lnTo>
                  <a:pt x="285750" y="118541"/>
                </a:lnTo>
                <a:lnTo>
                  <a:pt x="285750" y="118318"/>
                </a:lnTo>
                <a:lnTo>
                  <a:pt x="277211" y="118318"/>
                </a:lnTo>
                <a:lnTo>
                  <a:pt x="277211" y="110114"/>
                </a:lnTo>
                <a:lnTo>
                  <a:pt x="285750" y="110114"/>
                </a:lnTo>
                <a:lnTo>
                  <a:pt x="285750" y="109891"/>
                </a:lnTo>
                <a:lnTo>
                  <a:pt x="277211" y="109891"/>
                </a:lnTo>
                <a:lnTo>
                  <a:pt x="277211" y="101631"/>
                </a:lnTo>
                <a:lnTo>
                  <a:pt x="285750" y="101631"/>
                </a:lnTo>
                <a:lnTo>
                  <a:pt x="285750" y="101408"/>
                </a:lnTo>
                <a:lnTo>
                  <a:pt x="277211" y="101408"/>
                </a:lnTo>
                <a:lnTo>
                  <a:pt x="277211" y="93148"/>
                </a:lnTo>
                <a:lnTo>
                  <a:pt x="285750" y="93148"/>
                </a:lnTo>
                <a:lnTo>
                  <a:pt x="285750" y="92924"/>
                </a:lnTo>
                <a:lnTo>
                  <a:pt x="277211" y="92924"/>
                </a:lnTo>
                <a:lnTo>
                  <a:pt x="277211" y="84720"/>
                </a:lnTo>
                <a:lnTo>
                  <a:pt x="285750" y="84720"/>
                </a:lnTo>
                <a:lnTo>
                  <a:pt x="285750" y="84497"/>
                </a:lnTo>
                <a:lnTo>
                  <a:pt x="277211" y="84497"/>
                </a:lnTo>
                <a:lnTo>
                  <a:pt x="277211" y="76237"/>
                </a:lnTo>
                <a:lnTo>
                  <a:pt x="285750" y="76237"/>
                </a:lnTo>
                <a:lnTo>
                  <a:pt x="285750" y="76014"/>
                </a:lnTo>
                <a:lnTo>
                  <a:pt x="277211" y="76014"/>
                </a:lnTo>
                <a:lnTo>
                  <a:pt x="277211" y="67810"/>
                </a:lnTo>
                <a:lnTo>
                  <a:pt x="285750" y="67810"/>
                </a:lnTo>
                <a:lnTo>
                  <a:pt x="285750" y="67586"/>
                </a:lnTo>
                <a:lnTo>
                  <a:pt x="277211" y="67586"/>
                </a:lnTo>
                <a:lnTo>
                  <a:pt x="277211" y="59326"/>
                </a:lnTo>
                <a:lnTo>
                  <a:pt x="285750" y="59326"/>
                </a:lnTo>
                <a:lnTo>
                  <a:pt x="285750" y="59103"/>
                </a:lnTo>
                <a:lnTo>
                  <a:pt x="277211" y="59103"/>
                </a:lnTo>
                <a:lnTo>
                  <a:pt x="277211" y="50843"/>
                </a:lnTo>
                <a:lnTo>
                  <a:pt x="285750" y="50843"/>
                </a:lnTo>
                <a:lnTo>
                  <a:pt x="285750" y="50620"/>
                </a:lnTo>
                <a:lnTo>
                  <a:pt x="277211" y="50620"/>
                </a:lnTo>
                <a:lnTo>
                  <a:pt x="277211" y="42416"/>
                </a:lnTo>
                <a:lnTo>
                  <a:pt x="285750" y="42416"/>
                </a:lnTo>
                <a:lnTo>
                  <a:pt x="285750" y="42193"/>
                </a:lnTo>
                <a:lnTo>
                  <a:pt x="277211" y="42193"/>
                </a:lnTo>
                <a:lnTo>
                  <a:pt x="277211" y="33933"/>
                </a:lnTo>
                <a:lnTo>
                  <a:pt x="285750" y="33933"/>
                </a:lnTo>
                <a:lnTo>
                  <a:pt x="285750" y="33709"/>
                </a:lnTo>
                <a:lnTo>
                  <a:pt x="277211" y="33709"/>
                </a:lnTo>
                <a:lnTo>
                  <a:pt x="277211" y="25505"/>
                </a:lnTo>
                <a:lnTo>
                  <a:pt x="285750" y="25505"/>
                </a:lnTo>
                <a:lnTo>
                  <a:pt x="285750" y="25282"/>
                </a:lnTo>
                <a:lnTo>
                  <a:pt x="277211" y="25282"/>
                </a:lnTo>
                <a:lnTo>
                  <a:pt x="277211" y="17022"/>
                </a:lnTo>
                <a:lnTo>
                  <a:pt x="285750" y="17022"/>
                </a:lnTo>
                <a:lnTo>
                  <a:pt x="285750" y="16799"/>
                </a:lnTo>
                <a:lnTo>
                  <a:pt x="277211" y="16799"/>
                </a:lnTo>
                <a:lnTo>
                  <a:pt x="277211" y="8595"/>
                </a:lnTo>
                <a:lnTo>
                  <a:pt x="285750" y="8595"/>
                </a:lnTo>
                <a:lnTo>
                  <a:pt x="285750" y="8372"/>
                </a:lnTo>
                <a:lnTo>
                  <a:pt x="277211" y="8372"/>
                </a:lnTo>
                <a:lnTo>
                  <a:pt x="277211" y="0"/>
                </a:lnTo>
                <a:lnTo>
                  <a:pt x="276988" y="0"/>
                </a:lnTo>
                <a:lnTo>
                  <a:pt x="276988" y="8372"/>
                </a:lnTo>
                <a:lnTo>
                  <a:pt x="268560" y="8372"/>
                </a:lnTo>
                <a:lnTo>
                  <a:pt x="268560" y="0"/>
                </a:lnTo>
                <a:lnTo>
                  <a:pt x="268337" y="0"/>
                </a:lnTo>
                <a:lnTo>
                  <a:pt x="268337" y="8372"/>
                </a:lnTo>
                <a:lnTo>
                  <a:pt x="259910" y="8372"/>
                </a:lnTo>
                <a:lnTo>
                  <a:pt x="259910" y="0"/>
                </a:lnTo>
                <a:lnTo>
                  <a:pt x="259686" y="0"/>
                </a:lnTo>
                <a:lnTo>
                  <a:pt x="259686" y="8372"/>
                </a:lnTo>
                <a:lnTo>
                  <a:pt x="251203" y="8372"/>
                </a:lnTo>
                <a:lnTo>
                  <a:pt x="251203" y="0"/>
                </a:lnTo>
                <a:lnTo>
                  <a:pt x="250980" y="0"/>
                </a:lnTo>
                <a:lnTo>
                  <a:pt x="250980" y="8372"/>
                </a:lnTo>
                <a:lnTo>
                  <a:pt x="242553" y="8372"/>
                </a:lnTo>
                <a:lnTo>
                  <a:pt x="242553" y="0"/>
                </a:lnTo>
                <a:lnTo>
                  <a:pt x="242329" y="0"/>
                </a:lnTo>
                <a:lnTo>
                  <a:pt x="242329" y="8372"/>
                </a:lnTo>
                <a:lnTo>
                  <a:pt x="233902" y="8372"/>
                </a:lnTo>
                <a:lnTo>
                  <a:pt x="233902" y="0"/>
                </a:lnTo>
                <a:lnTo>
                  <a:pt x="233679" y="0"/>
                </a:lnTo>
                <a:lnTo>
                  <a:pt x="233679" y="8372"/>
                </a:lnTo>
                <a:lnTo>
                  <a:pt x="225251" y="8372"/>
                </a:lnTo>
                <a:lnTo>
                  <a:pt x="225251" y="0"/>
                </a:lnTo>
                <a:lnTo>
                  <a:pt x="225028" y="0"/>
                </a:lnTo>
                <a:lnTo>
                  <a:pt x="225028" y="8372"/>
                </a:lnTo>
                <a:lnTo>
                  <a:pt x="216601" y="8372"/>
                </a:lnTo>
                <a:lnTo>
                  <a:pt x="216601" y="0"/>
                </a:lnTo>
                <a:lnTo>
                  <a:pt x="216377" y="0"/>
                </a:lnTo>
                <a:lnTo>
                  <a:pt x="216377" y="8372"/>
                </a:lnTo>
                <a:lnTo>
                  <a:pt x="207950" y="8372"/>
                </a:lnTo>
                <a:lnTo>
                  <a:pt x="207950" y="0"/>
                </a:lnTo>
                <a:lnTo>
                  <a:pt x="207727" y="0"/>
                </a:lnTo>
                <a:lnTo>
                  <a:pt x="207727" y="8372"/>
                </a:lnTo>
                <a:lnTo>
                  <a:pt x="199244" y="8372"/>
                </a:lnTo>
                <a:lnTo>
                  <a:pt x="199244" y="0"/>
                </a:lnTo>
                <a:lnTo>
                  <a:pt x="199020" y="0"/>
                </a:lnTo>
                <a:lnTo>
                  <a:pt x="199020" y="8372"/>
                </a:lnTo>
                <a:lnTo>
                  <a:pt x="190593" y="8372"/>
                </a:lnTo>
                <a:lnTo>
                  <a:pt x="190593" y="0"/>
                </a:lnTo>
                <a:lnTo>
                  <a:pt x="190370" y="0"/>
                </a:lnTo>
                <a:lnTo>
                  <a:pt x="190370" y="8372"/>
                </a:lnTo>
                <a:lnTo>
                  <a:pt x="181942" y="8372"/>
                </a:lnTo>
                <a:lnTo>
                  <a:pt x="181942" y="0"/>
                </a:lnTo>
                <a:lnTo>
                  <a:pt x="181719" y="0"/>
                </a:lnTo>
                <a:lnTo>
                  <a:pt x="181719" y="8372"/>
                </a:lnTo>
                <a:lnTo>
                  <a:pt x="173292" y="8372"/>
                </a:lnTo>
                <a:lnTo>
                  <a:pt x="173292" y="0"/>
                </a:lnTo>
                <a:lnTo>
                  <a:pt x="173069" y="0"/>
                </a:lnTo>
                <a:lnTo>
                  <a:pt x="173069" y="8372"/>
                </a:lnTo>
                <a:lnTo>
                  <a:pt x="164641" y="8372"/>
                </a:lnTo>
                <a:lnTo>
                  <a:pt x="164641" y="0"/>
                </a:lnTo>
                <a:lnTo>
                  <a:pt x="164418" y="0"/>
                </a:lnTo>
                <a:lnTo>
                  <a:pt x="164418" y="8372"/>
                </a:lnTo>
                <a:lnTo>
                  <a:pt x="155990" y="8372"/>
                </a:lnTo>
                <a:lnTo>
                  <a:pt x="155990" y="0"/>
                </a:lnTo>
                <a:lnTo>
                  <a:pt x="155767" y="0"/>
                </a:lnTo>
                <a:lnTo>
                  <a:pt x="155767" y="8372"/>
                </a:lnTo>
                <a:lnTo>
                  <a:pt x="147340" y="8372"/>
                </a:lnTo>
                <a:lnTo>
                  <a:pt x="147340" y="0"/>
                </a:lnTo>
                <a:lnTo>
                  <a:pt x="147117" y="0"/>
                </a:lnTo>
                <a:lnTo>
                  <a:pt x="147117" y="8372"/>
                </a:lnTo>
                <a:lnTo>
                  <a:pt x="138633" y="8372"/>
                </a:lnTo>
                <a:lnTo>
                  <a:pt x="138633" y="0"/>
                </a:lnTo>
                <a:lnTo>
                  <a:pt x="138410" y="0"/>
                </a:lnTo>
                <a:lnTo>
                  <a:pt x="138410" y="8372"/>
                </a:lnTo>
                <a:lnTo>
                  <a:pt x="129983" y="8372"/>
                </a:lnTo>
                <a:lnTo>
                  <a:pt x="129983" y="0"/>
                </a:lnTo>
                <a:lnTo>
                  <a:pt x="129760" y="0"/>
                </a:lnTo>
                <a:lnTo>
                  <a:pt x="129760" y="8372"/>
                </a:lnTo>
                <a:lnTo>
                  <a:pt x="121332" y="8372"/>
                </a:lnTo>
                <a:lnTo>
                  <a:pt x="121332" y="0"/>
                </a:lnTo>
                <a:lnTo>
                  <a:pt x="121109" y="0"/>
                </a:lnTo>
                <a:lnTo>
                  <a:pt x="121109" y="8372"/>
                </a:lnTo>
                <a:lnTo>
                  <a:pt x="112681" y="8372"/>
                </a:lnTo>
                <a:lnTo>
                  <a:pt x="112681" y="0"/>
                </a:lnTo>
                <a:lnTo>
                  <a:pt x="112458" y="0"/>
                </a:lnTo>
                <a:lnTo>
                  <a:pt x="112458" y="8372"/>
                </a:lnTo>
                <a:lnTo>
                  <a:pt x="104031" y="8372"/>
                </a:lnTo>
                <a:lnTo>
                  <a:pt x="104031" y="0"/>
                </a:lnTo>
                <a:lnTo>
                  <a:pt x="103808" y="0"/>
                </a:lnTo>
                <a:lnTo>
                  <a:pt x="103808" y="8372"/>
                </a:lnTo>
                <a:lnTo>
                  <a:pt x="95380" y="8372"/>
                </a:lnTo>
                <a:lnTo>
                  <a:pt x="95380" y="0"/>
                </a:lnTo>
                <a:lnTo>
                  <a:pt x="95157" y="0"/>
                </a:lnTo>
                <a:lnTo>
                  <a:pt x="95157" y="8372"/>
                </a:lnTo>
                <a:lnTo>
                  <a:pt x="86730" y="8372"/>
                </a:lnTo>
                <a:lnTo>
                  <a:pt x="86730" y="0"/>
                </a:lnTo>
                <a:lnTo>
                  <a:pt x="86506" y="0"/>
                </a:lnTo>
                <a:lnTo>
                  <a:pt x="86506" y="8372"/>
                </a:lnTo>
                <a:lnTo>
                  <a:pt x="78023" y="8372"/>
                </a:lnTo>
                <a:lnTo>
                  <a:pt x="78023" y="0"/>
                </a:lnTo>
                <a:lnTo>
                  <a:pt x="77800" y="0"/>
                </a:lnTo>
                <a:lnTo>
                  <a:pt x="77800" y="8372"/>
                </a:lnTo>
                <a:lnTo>
                  <a:pt x="69373" y="8372"/>
                </a:lnTo>
                <a:lnTo>
                  <a:pt x="69373" y="0"/>
                </a:lnTo>
                <a:lnTo>
                  <a:pt x="69149" y="0"/>
                </a:lnTo>
                <a:lnTo>
                  <a:pt x="69149" y="8372"/>
                </a:lnTo>
                <a:lnTo>
                  <a:pt x="60722" y="8372"/>
                </a:lnTo>
                <a:lnTo>
                  <a:pt x="60722" y="0"/>
                </a:lnTo>
                <a:lnTo>
                  <a:pt x="60499" y="0"/>
                </a:lnTo>
                <a:lnTo>
                  <a:pt x="60499" y="8372"/>
                </a:lnTo>
                <a:lnTo>
                  <a:pt x="52071" y="8372"/>
                </a:lnTo>
                <a:lnTo>
                  <a:pt x="52071" y="0"/>
                </a:lnTo>
                <a:lnTo>
                  <a:pt x="51848" y="0"/>
                </a:lnTo>
                <a:lnTo>
                  <a:pt x="51848" y="8372"/>
                </a:lnTo>
                <a:lnTo>
                  <a:pt x="43421" y="8372"/>
                </a:lnTo>
                <a:lnTo>
                  <a:pt x="43421" y="0"/>
                </a:lnTo>
                <a:lnTo>
                  <a:pt x="43197" y="0"/>
                </a:lnTo>
                <a:lnTo>
                  <a:pt x="43197" y="8372"/>
                </a:lnTo>
                <a:lnTo>
                  <a:pt x="34770" y="8372"/>
                </a:lnTo>
                <a:lnTo>
                  <a:pt x="34770" y="0"/>
                </a:lnTo>
                <a:lnTo>
                  <a:pt x="34547" y="0"/>
                </a:lnTo>
                <a:lnTo>
                  <a:pt x="34547" y="8372"/>
                </a:lnTo>
                <a:lnTo>
                  <a:pt x="26064" y="8372"/>
                </a:lnTo>
                <a:lnTo>
                  <a:pt x="26064" y="0"/>
                </a:lnTo>
                <a:lnTo>
                  <a:pt x="25840" y="0"/>
                </a:lnTo>
                <a:lnTo>
                  <a:pt x="25840" y="8372"/>
                </a:lnTo>
                <a:lnTo>
                  <a:pt x="17413" y="8372"/>
                </a:lnTo>
                <a:lnTo>
                  <a:pt x="17413" y="0"/>
                </a:lnTo>
                <a:lnTo>
                  <a:pt x="17190" y="0"/>
                </a:lnTo>
                <a:lnTo>
                  <a:pt x="17190" y="8372"/>
                </a:lnTo>
                <a:lnTo>
                  <a:pt x="8762" y="8372"/>
                </a:lnTo>
                <a:lnTo>
                  <a:pt x="8762" y="0"/>
                </a:lnTo>
                <a:close/>
              </a:path>
            </a:pathLst>
          </a:custGeom>
          <a:solidFill>
            <a:srgbClr val="00041C">
              <a:alpha val="1846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739675" y="401250"/>
            <a:ext cx="76860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Titillium Web ExtraLight"/>
              <a:buNone/>
              <a:defRPr sz="3000">
                <a:solidFill>
                  <a:schemeClr val="lt1"/>
                </a:solidFill>
                <a:latin typeface="Titillium Web ExtraLight"/>
                <a:ea typeface="Titillium Web ExtraLight"/>
                <a:cs typeface="Titillium Web ExtraLight"/>
                <a:sym typeface="Titillium Web Extra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739680" y="1152528"/>
            <a:ext cx="7686000" cy="30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▫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-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●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○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6E86B6"/>
              </a:buClr>
              <a:buSzPts val="2400"/>
              <a:buFont typeface="Titillium Web"/>
              <a:buChar char="■"/>
              <a:defRPr sz="24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86575" y="-11875"/>
            <a:ext cx="557400" cy="5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algn="ctr">
              <a:buNone/>
              <a:defRPr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systemicpeace.org/p4creports.html" TargetMode="External"/><Relationship Id="rId4" Type="http://schemas.openxmlformats.org/officeDocument/2006/relationships/hyperlink" Target="https://freedomhouse.org/country/gambia/freedom-world/2020" TargetMode="External"/><Relationship Id="rId5" Type="http://schemas.openxmlformats.org/officeDocument/2006/relationships/hyperlink" Target="https://www.fraserinstitute.org/economic-freedom/map?geozone=world&amp;page=map&amp;year=2018&amp;countries=GMB" TargetMode="External"/><Relationship Id="rId6" Type="http://schemas.openxmlformats.org/officeDocument/2006/relationships/hyperlink" Target="https://www.transparency.org/en/cpi/2018/results/gmb" TargetMode="External"/><Relationship Id="rId7" Type="http://schemas.openxmlformats.org/officeDocument/2006/relationships/hyperlink" Target="https://worldjusticeproject.org/rule-of-law-index/country/The%20Gambia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cia.gov/library/publications/resources/the-world-factbook/geos/print_ga.htm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cia.gov/library/publications/resources/the-world-factbook/geos/print_ga.html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oec.world/en/profile/country/gmb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oec.world/en/profile/country/gmb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oec.world/en/profile/country/gmb" TargetMode="External"/><Relationship Id="rId4" Type="http://schemas.openxmlformats.org/officeDocument/2006/relationships/hyperlink" Target="https://www.foreignassistance.gov/explore/country/Gambia,-Th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cia.gov/library/publications/resources/the-world-factbook/geos/print_ga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hyperlink" Target="https://www.populationpyramid.net/gambia/2019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hyperlink" Target="https://www.cia.gov/library/publications/resources/the-world-factbook/geos/print_ga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ia.gov/library/publications/resources/the-world-factbook/geos/print_ga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hdr.undp.org/sites/all/themes/hdr_theme/country-notes/GMB.pdf" TargetMode="External"/><Relationship Id="rId4" Type="http://schemas.openxmlformats.org/officeDocument/2006/relationships/hyperlink" Target="https://data.worldbank.org/indicator/SI.POV.GINI?locations=GM&amp;most_recent_year_desc=false" TargetMode="External"/><Relationship Id="rId5" Type="http://schemas.openxmlformats.org/officeDocument/2006/relationships/hyperlink" Target="https://happiness-report.s3.amazonaws.com/2020/WHR20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cia.gov/library/publications/resources/the-world-factbook/geos/print_g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8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15"/>
          <p:cNvSpPr txBox="1"/>
          <p:nvPr>
            <p:ph type="ctrTitle"/>
          </p:nvPr>
        </p:nvSpPr>
        <p:spPr>
          <a:xfrm>
            <a:off x="0" y="678575"/>
            <a:ext cx="5311500" cy="20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COUNTRY PROFILE:</a:t>
            </a:r>
            <a:endParaRPr sz="3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tillium Web"/>
                <a:ea typeface="Titillium Web"/>
                <a:cs typeface="Titillium Web"/>
                <a:sym typeface="Titillium Web"/>
              </a:rPr>
              <a:t>THE GAMBIA</a:t>
            </a:r>
            <a:endParaRPr b="1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780" name="Google Shape;780;p15"/>
          <p:cNvSpPr txBox="1"/>
          <p:nvPr/>
        </p:nvSpPr>
        <p:spPr>
          <a:xfrm>
            <a:off x="85375" y="4161800"/>
            <a:ext cx="3617400" cy="8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Sainabou Jallow</a:t>
            </a:r>
            <a:endParaRPr b="1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ECON 324: International Trade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Hood College, Fall 2020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781" name="Google Shape;7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1500" y="728650"/>
            <a:ext cx="3505200" cy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782" name="Google Shape;782;p15"/>
          <p:cNvSpPr/>
          <p:nvPr/>
        </p:nvSpPr>
        <p:spPr>
          <a:xfrm>
            <a:off x="5367725" y="1782550"/>
            <a:ext cx="320100" cy="2241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3" name="Google Shape;7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2938" y="2607925"/>
            <a:ext cx="2258124" cy="2258124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784" name="Google Shape;784;p15"/>
          <p:cNvCxnSpPr>
            <a:stCxn id="782" idx="2"/>
            <a:endCxn id="783" idx="0"/>
          </p:cNvCxnSpPr>
          <p:nvPr/>
        </p:nvCxnSpPr>
        <p:spPr>
          <a:xfrm flipH="1">
            <a:off x="4571975" y="2006650"/>
            <a:ext cx="955800" cy="6012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p24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INSTITUTIONS</a:t>
            </a:r>
            <a:endParaRPr/>
          </a:p>
        </p:txBody>
      </p:sp>
      <p:sp>
        <p:nvSpPr>
          <p:cNvPr id="899" name="Google Shape;899;p24"/>
          <p:cNvSpPr/>
          <p:nvPr/>
        </p:nvSpPr>
        <p:spPr>
          <a:xfrm>
            <a:off x="6898679" y="1890725"/>
            <a:ext cx="1882790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5</a:t>
            </a:r>
          </a:p>
        </p:txBody>
      </p:sp>
      <p:grpSp>
        <p:nvGrpSpPr>
          <p:cNvPr id="900" name="Google Shape;900;p24"/>
          <p:cNvGrpSpPr/>
          <p:nvPr/>
        </p:nvGrpSpPr>
        <p:grpSpPr>
          <a:xfrm>
            <a:off x="4508488" y="668949"/>
            <a:ext cx="923250" cy="790854"/>
            <a:chOff x="5247525" y="3007275"/>
            <a:chExt cx="517575" cy="384825"/>
          </a:xfrm>
        </p:grpSpPr>
        <p:sp>
          <p:nvSpPr>
            <p:cNvPr id="901" name="Google Shape;901;p24"/>
            <p:cNvSpPr/>
            <p:nvPr/>
          </p:nvSpPr>
          <p:spPr>
            <a:xfrm>
              <a:off x="5247525" y="3007275"/>
              <a:ext cx="348900" cy="348900"/>
            </a:xfrm>
            <a:custGeom>
              <a:rect b="b" l="l" r="r" t="t"/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24"/>
            <p:cNvSpPr/>
            <p:nvPr/>
          </p:nvSpPr>
          <p:spPr>
            <a:xfrm>
              <a:off x="5566575" y="3193575"/>
              <a:ext cx="198525" cy="198525"/>
            </a:xfrm>
            <a:custGeom>
              <a:rect b="b" l="l" r="r" t="t"/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03" name="Google Shape;903;p24"/>
          <p:cNvGraphicFramePr/>
          <p:nvPr/>
        </p:nvGraphicFramePr>
        <p:xfrm>
          <a:off x="125050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108975"/>
                <a:gridCol w="1021700"/>
                <a:gridCol w="1530925"/>
                <a:gridCol w="1530925"/>
                <a:gridCol w="1530925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Polity IV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(2018)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Freedom House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Economic Freedom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(2018)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Corruption  Perceptions Index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Rule of Law Index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(Open Anocracy)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46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(Partly Free)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7.14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(2nd Quartile)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37/100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93rd/198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0.50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74/128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04" name="Google Shape;904;p24"/>
          <p:cNvSpPr txBox="1"/>
          <p:nvPr/>
        </p:nvSpPr>
        <p:spPr>
          <a:xfrm>
            <a:off x="64200" y="4555550"/>
            <a:ext cx="90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Sources: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Polity IV Score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4"/>
              </a:rPr>
              <a:t>Freedom House Score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5"/>
              </a:rPr>
              <a:t>Economic Freedom Score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6"/>
              </a:rPr>
              <a:t>Corruption Perceptions Index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7"/>
              </a:rPr>
              <a:t>Rule of Law Index Score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p25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MACROECONOMIC DATA</a:t>
            </a:r>
            <a:endParaRPr/>
          </a:p>
        </p:txBody>
      </p:sp>
      <p:sp>
        <p:nvSpPr>
          <p:cNvPr id="910" name="Google Shape;910;p25"/>
          <p:cNvSpPr/>
          <p:nvPr/>
        </p:nvSpPr>
        <p:spPr>
          <a:xfrm>
            <a:off x="6898679" y="1890725"/>
            <a:ext cx="2026046" cy="279960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6</a:t>
            </a:r>
          </a:p>
        </p:txBody>
      </p:sp>
      <p:grpSp>
        <p:nvGrpSpPr>
          <p:cNvPr id="911" name="Google Shape;911;p25"/>
          <p:cNvGrpSpPr/>
          <p:nvPr/>
        </p:nvGrpSpPr>
        <p:grpSpPr>
          <a:xfrm>
            <a:off x="7212451" y="668959"/>
            <a:ext cx="801964" cy="796635"/>
            <a:chOff x="4604550" y="3714775"/>
            <a:chExt cx="439625" cy="319075"/>
          </a:xfrm>
        </p:grpSpPr>
        <p:sp>
          <p:nvSpPr>
            <p:cNvPr id="912" name="Google Shape;912;p25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25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14" name="Google Shape;914;p25"/>
          <p:cNvGraphicFramePr/>
          <p:nvPr/>
        </p:nvGraphicFramePr>
        <p:xfrm>
          <a:off x="125050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108975"/>
                <a:gridCol w="1227075"/>
                <a:gridCol w="1484225"/>
                <a:gridCol w="1372250"/>
                <a:gridCol w="1530925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Real GDP and Growth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Real GDP/capita and Growth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Unemployment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Labor Force Participation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Inflation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(2019)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$1.764 B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2.475%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$2,298.38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2.924%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8.9%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59.4%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7.12%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5" name="Google Shape;915;p25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CIA World Factbook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26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MACROECONOMIC DATA</a:t>
            </a:r>
            <a:endParaRPr/>
          </a:p>
        </p:txBody>
      </p:sp>
      <p:sp>
        <p:nvSpPr>
          <p:cNvPr id="921" name="Google Shape;921;p26"/>
          <p:cNvSpPr/>
          <p:nvPr/>
        </p:nvSpPr>
        <p:spPr>
          <a:xfrm>
            <a:off x="6898679" y="1890725"/>
            <a:ext cx="2026046" cy="279960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6</a:t>
            </a:r>
          </a:p>
        </p:txBody>
      </p:sp>
      <p:grpSp>
        <p:nvGrpSpPr>
          <p:cNvPr id="922" name="Google Shape;922;p26"/>
          <p:cNvGrpSpPr/>
          <p:nvPr/>
        </p:nvGrpSpPr>
        <p:grpSpPr>
          <a:xfrm>
            <a:off x="7212451" y="668959"/>
            <a:ext cx="801964" cy="796635"/>
            <a:chOff x="4604550" y="3714775"/>
            <a:chExt cx="439625" cy="319075"/>
          </a:xfrm>
        </p:grpSpPr>
        <p:sp>
          <p:nvSpPr>
            <p:cNvPr id="923" name="Google Shape;923;p26"/>
            <p:cNvSpPr/>
            <p:nvPr/>
          </p:nvSpPr>
          <p:spPr>
            <a:xfrm>
              <a:off x="4604550" y="3714775"/>
              <a:ext cx="439625" cy="319075"/>
            </a:xfrm>
            <a:custGeom>
              <a:rect b="b" l="l" r="r" t="t"/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26"/>
            <p:cNvSpPr/>
            <p:nvPr/>
          </p:nvSpPr>
          <p:spPr>
            <a:xfrm>
              <a:off x="4647175" y="3761675"/>
              <a:ext cx="354400" cy="213725"/>
            </a:xfrm>
            <a:custGeom>
              <a:rect b="b" l="l" r="r" t="t"/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25" name="Google Shape;925;p26"/>
          <p:cNvGraphicFramePr/>
          <p:nvPr/>
        </p:nvGraphicFramePr>
        <p:xfrm>
          <a:off x="125050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866350"/>
                <a:gridCol w="2065100"/>
                <a:gridCol w="2497875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Budget Deficit as % GDP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Debt as % GDP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Currency Exchange Rate for 1 USD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-1.7%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86.57%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51.75 Gambian Dalasis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6" name="Google Shape;926;p26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CIA World Factbook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27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AND ECONOMY</a:t>
            </a:r>
            <a:endParaRPr/>
          </a:p>
        </p:txBody>
      </p:sp>
      <p:sp>
        <p:nvSpPr>
          <p:cNvPr id="932" name="Google Shape;932;p27"/>
          <p:cNvSpPr/>
          <p:nvPr/>
        </p:nvSpPr>
        <p:spPr>
          <a:xfrm>
            <a:off x="6898679" y="1890725"/>
            <a:ext cx="1727255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7</a:t>
            </a:r>
          </a:p>
        </p:txBody>
      </p:sp>
      <p:grpSp>
        <p:nvGrpSpPr>
          <p:cNvPr id="933" name="Google Shape;933;p27"/>
          <p:cNvGrpSpPr/>
          <p:nvPr/>
        </p:nvGrpSpPr>
        <p:grpSpPr>
          <a:xfrm>
            <a:off x="6780686" y="668958"/>
            <a:ext cx="795951" cy="782695"/>
            <a:chOff x="6643075" y="4309650"/>
            <a:chExt cx="407950" cy="456675"/>
          </a:xfrm>
        </p:grpSpPr>
        <p:sp>
          <p:nvSpPr>
            <p:cNvPr id="934" name="Google Shape;934;p27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43" name="Google Shape;943;p27"/>
          <p:cNvGraphicFramePr/>
          <p:nvPr/>
        </p:nvGraphicFramePr>
        <p:xfrm>
          <a:off x="125050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3312000"/>
                <a:gridCol w="3542100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Top 5 Exports by Value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Top 5 Trading Partners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Coconuts, Brazil Nuts, and Cashews ($36.5M)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Rough Wood ($15M)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Non-fillet Frozen Fish ($9.74M)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Scrap Iron ($4.94M)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Sawn Wood ($4.45M)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India ($44.3M)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China ($19.9M)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South Korea ($9.87M)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Senegal ($8.17M)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Belgium-Luxembourg ($5.32M).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4" name="Google Shape;944;p27"/>
          <p:cNvSpPr txBox="1"/>
          <p:nvPr/>
        </p:nvSpPr>
        <p:spPr>
          <a:xfrm>
            <a:off x="125050" y="4583425"/>
            <a:ext cx="50595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OEC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p28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AND ECONOMY</a:t>
            </a:r>
            <a:endParaRPr/>
          </a:p>
        </p:txBody>
      </p:sp>
      <p:sp>
        <p:nvSpPr>
          <p:cNvPr id="950" name="Google Shape;950;p28"/>
          <p:cNvSpPr/>
          <p:nvPr/>
        </p:nvSpPr>
        <p:spPr>
          <a:xfrm>
            <a:off x="6898679" y="1890725"/>
            <a:ext cx="1727255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7</a:t>
            </a:r>
          </a:p>
        </p:txBody>
      </p:sp>
      <p:grpSp>
        <p:nvGrpSpPr>
          <p:cNvPr id="951" name="Google Shape;951;p28"/>
          <p:cNvGrpSpPr/>
          <p:nvPr/>
        </p:nvGrpSpPr>
        <p:grpSpPr>
          <a:xfrm>
            <a:off x="6780686" y="668958"/>
            <a:ext cx="795951" cy="782695"/>
            <a:chOff x="6643075" y="4309650"/>
            <a:chExt cx="407950" cy="456675"/>
          </a:xfrm>
        </p:grpSpPr>
        <p:sp>
          <p:nvSpPr>
            <p:cNvPr id="952" name="Google Shape;952;p28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28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28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28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28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28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28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28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28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61" name="Google Shape;961;p28"/>
          <p:cNvGraphicFramePr/>
          <p:nvPr/>
        </p:nvGraphicFramePr>
        <p:xfrm>
          <a:off x="125050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3536025"/>
                <a:gridCol w="3318075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Top 5 Imports by Value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Top 5 Trading Partners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Refined Petroleum ($271M)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Light Pure Woven Cotton ($186M)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Rice ($77M)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Palm Oil ($56M)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Raw Sugar ($54.9M).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China ($440M)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Cote d'Ivoire ($277M)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India ($150M)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Senegal ($100M)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Brazil ($89.8M).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62" name="Google Shape;962;p28"/>
          <p:cNvSpPr txBox="1"/>
          <p:nvPr/>
        </p:nvSpPr>
        <p:spPr>
          <a:xfrm>
            <a:off x="125050" y="4583425"/>
            <a:ext cx="50595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OEC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6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29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AND ECONOMY</a:t>
            </a:r>
            <a:endParaRPr/>
          </a:p>
        </p:txBody>
      </p:sp>
      <p:sp>
        <p:nvSpPr>
          <p:cNvPr id="968" name="Google Shape;968;p29"/>
          <p:cNvSpPr/>
          <p:nvPr/>
        </p:nvSpPr>
        <p:spPr>
          <a:xfrm>
            <a:off x="6898679" y="1890725"/>
            <a:ext cx="1727255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7</a:t>
            </a:r>
          </a:p>
        </p:txBody>
      </p:sp>
      <p:grpSp>
        <p:nvGrpSpPr>
          <p:cNvPr id="969" name="Google Shape;969;p29"/>
          <p:cNvGrpSpPr/>
          <p:nvPr/>
        </p:nvGrpSpPr>
        <p:grpSpPr>
          <a:xfrm>
            <a:off x="6780686" y="668958"/>
            <a:ext cx="795951" cy="782695"/>
            <a:chOff x="6643075" y="4309650"/>
            <a:chExt cx="407950" cy="456675"/>
          </a:xfrm>
        </p:grpSpPr>
        <p:sp>
          <p:nvSpPr>
            <p:cNvPr id="970" name="Google Shape;970;p29"/>
            <p:cNvSpPr/>
            <p:nvPr/>
          </p:nvSpPr>
          <p:spPr>
            <a:xfrm>
              <a:off x="6643075" y="4698125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4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5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5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4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5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5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4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5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5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4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5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5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4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6643075" y="472735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0" y="0"/>
                  </a:moveTo>
                  <a:lnTo>
                    <a:pt x="0" y="0"/>
                  </a:lnTo>
                  <a:lnTo>
                    <a:pt x="219" y="24"/>
                  </a:lnTo>
                  <a:lnTo>
                    <a:pt x="414" y="49"/>
                  </a:lnTo>
                  <a:lnTo>
                    <a:pt x="609" y="73"/>
                  </a:lnTo>
                  <a:lnTo>
                    <a:pt x="755" y="122"/>
                  </a:lnTo>
                  <a:lnTo>
                    <a:pt x="1023" y="244"/>
                  </a:lnTo>
                  <a:lnTo>
                    <a:pt x="1266" y="365"/>
                  </a:lnTo>
                  <a:lnTo>
                    <a:pt x="1266" y="365"/>
                  </a:lnTo>
                  <a:lnTo>
                    <a:pt x="1413" y="463"/>
                  </a:lnTo>
                  <a:lnTo>
                    <a:pt x="1583" y="536"/>
                  </a:lnTo>
                  <a:lnTo>
                    <a:pt x="1778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2289" y="585"/>
                  </a:lnTo>
                  <a:lnTo>
                    <a:pt x="2484" y="536"/>
                  </a:lnTo>
                  <a:lnTo>
                    <a:pt x="2655" y="463"/>
                  </a:lnTo>
                  <a:lnTo>
                    <a:pt x="2801" y="365"/>
                  </a:lnTo>
                  <a:lnTo>
                    <a:pt x="2801" y="365"/>
                  </a:lnTo>
                  <a:lnTo>
                    <a:pt x="3044" y="244"/>
                  </a:lnTo>
                  <a:lnTo>
                    <a:pt x="3312" y="122"/>
                  </a:lnTo>
                  <a:lnTo>
                    <a:pt x="3458" y="73"/>
                  </a:lnTo>
                  <a:lnTo>
                    <a:pt x="3653" y="49"/>
                  </a:lnTo>
                  <a:lnTo>
                    <a:pt x="3848" y="24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4311" y="24"/>
                  </a:lnTo>
                  <a:lnTo>
                    <a:pt x="4506" y="49"/>
                  </a:lnTo>
                  <a:lnTo>
                    <a:pt x="4676" y="73"/>
                  </a:lnTo>
                  <a:lnTo>
                    <a:pt x="4847" y="122"/>
                  </a:lnTo>
                  <a:lnTo>
                    <a:pt x="5115" y="244"/>
                  </a:lnTo>
                  <a:lnTo>
                    <a:pt x="5334" y="365"/>
                  </a:lnTo>
                  <a:lnTo>
                    <a:pt x="5334" y="365"/>
                  </a:lnTo>
                  <a:lnTo>
                    <a:pt x="5504" y="463"/>
                  </a:lnTo>
                  <a:lnTo>
                    <a:pt x="5675" y="536"/>
                  </a:lnTo>
                  <a:lnTo>
                    <a:pt x="5870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6357" y="585"/>
                  </a:lnTo>
                  <a:lnTo>
                    <a:pt x="6551" y="536"/>
                  </a:lnTo>
                  <a:lnTo>
                    <a:pt x="6722" y="463"/>
                  </a:lnTo>
                  <a:lnTo>
                    <a:pt x="6892" y="365"/>
                  </a:lnTo>
                  <a:lnTo>
                    <a:pt x="6892" y="365"/>
                  </a:lnTo>
                  <a:lnTo>
                    <a:pt x="7112" y="244"/>
                  </a:lnTo>
                  <a:lnTo>
                    <a:pt x="7380" y="122"/>
                  </a:lnTo>
                  <a:lnTo>
                    <a:pt x="7550" y="73"/>
                  </a:lnTo>
                  <a:lnTo>
                    <a:pt x="7721" y="49"/>
                  </a:lnTo>
                  <a:lnTo>
                    <a:pt x="7940" y="24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8378" y="24"/>
                  </a:lnTo>
                  <a:lnTo>
                    <a:pt x="8597" y="49"/>
                  </a:lnTo>
                  <a:lnTo>
                    <a:pt x="8768" y="73"/>
                  </a:lnTo>
                  <a:lnTo>
                    <a:pt x="8914" y="122"/>
                  </a:lnTo>
                  <a:lnTo>
                    <a:pt x="9206" y="244"/>
                  </a:lnTo>
                  <a:lnTo>
                    <a:pt x="9425" y="365"/>
                  </a:lnTo>
                  <a:lnTo>
                    <a:pt x="9425" y="365"/>
                  </a:lnTo>
                  <a:lnTo>
                    <a:pt x="9596" y="463"/>
                  </a:lnTo>
                  <a:lnTo>
                    <a:pt x="9766" y="536"/>
                  </a:lnTo>
                  <a:lnTo>
                    <a:pt x="9961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10448" y="585"/>
                  </a:lnTo>
                  <a:lnTo>
                    <a:pt x="10643" y="536"/>
                  </a:lnTo>
                  <a:lnTo>
                    <a:pt x="10814" y="463"/>
                  </a:lnTo>
                  <a:lnTo>
                    <a:pt x="10984" y="365"/>
                  </a:lnTo>
                  <a:lnTo>
                    <a:pt x="10984" y="365"/>
                  </a:lnTo>
                  <a:lnTo>
                    <a:pt x="11203" y="244"/>
                  </a:lnTo>
                  <a:lnTo>
                    <a:pt x="11471" y="122"/>
                  </a:lnTo>
                  <a:lnTo>
                    <a:pt x="11642" y="73"/>
                  </a:lnTo>
                  <a:lnTo>
                    <a:pt x="11812" y="49"/>
                  </a:lnTo>
                  <a:lnTo>
                    <a:pt x="12007" y="24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2470" y="24"/>
                  </a:lnTo>
                  <a:lnTo>
                    <a:pt x="12665" y="49"/>
                  </a:lnTo>
                  <a:lnTo>
                    <a:pt x="12859" y="73"/>
                  </a:lnTo>
                  <a:lnTo>
                    <a:pt x="13006" y="122"/>
                  </a:lnTo>
                  <a:lnTo>
                    <a:pt x="13273" y="244"/>
                  </a:lnTo>
                  <a:lnTo>
                    <a:pt x="13493" y="365"/>
                  </a:lnTo>
                  <a:lnTo>
                    <a:pt x="13493" y="365"/>
                  </a:lnTo>
                  <a:lnTo>
                    <a:pt x="13663" y="463"/>
                  </a:lnTo>
                  <a:lnTo>
                    <a:pt x="13834" y="536"/>
                  </a:lnTo>
                  <a:lnTo>
                    <a:pt x="14028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540" y="585"/>
                  </a:lnTo>
                  <a:lnTo>
                    <a:pt x="14735" y="536"/>
                  </a:lnTo>
                  <a:lnTo>
                    <a:pt x="14905" y="463"/>
                  </a:lnTo>
                  <a:lnTo>
                    <a:pt x="15051" y="365"/>
                  </a:lnTo>
                  <a:lnTo>
                    <a:pt x="15051" y="365"/>
                  </a:lnTo>
                  <a:lnTo>
                    <a:pt x="15295" y="244"/>
                  </a:lnTo>
                  <a:lnTo>
                    <a:pt x="15563" y="122"/>
                  </a:lnTo>
                  <a:lnTo>
                    <a:pt x="15709" y="73"/>
                  </a:lnTo>
                  <a:lnTo>
                    <a:pt x="15904" y="49"/>
                  </a:lnTo>
                  <a:lnTo>
                    <a:pt x="16099" y="24"/>
                  </a:lnTo>
                  <a:lnTo>
                    <a:pt x="16318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6643075" y="4751700"/>
              <a:ext cx="407950" cy="14625"/>
            </a:xfrm>
            <a:custGeom>
              <a:rect b="b" l="l" r="r" t="t"/>
              <a:pathLst>
                <a:path extrusionOk="0" fill="none" h="585" w="16318">
                  <a:moveTo>
                    <a:pt x="16318" y="0"/>
                  </a:moveTo>
                  <a:lnTo>
                    <a:pt x="16318" y="0"/>
                  </a:lnTo>
                  <a:lnTo>
                    <a:pt x="16074" y="25"/>
                  </a:lnTo>
                  <a:lnTo>
                    <a:pt x="15879" y="73"/>
                  </a:lnTo>
                  <a:lnTo>
                    <a:pt x="15709" y="146"/>
                  </a:lnTo>
                  <a:lnTo>
                    <a:pt x="15538" y="244"/>
                  </a:lnTo>
                  <a:lnTo>
                    <a:pt x="15538" y="244"/>
                  </a:lnTo>
                  <a:lnTo>
                    <a:pt x="15319" y="366"/>
                  </a:lnTo>
                  <a:lnTo>
                    <a:pt x="15051" y="487"/>
                  </a:lnTo>
                  <a:lnTo>
                    <a:pt x="14881" y="536"/>
                  </a:lnTo>
                  <a:lnTo>
                    <a:pt x="14710" y="560"/>
                  </a:lnTo>
                  <a:lnTo>
                    <a:pt x="14516" y="585"/>
                  </a:lnTo>
                  <a:lnTo>
                    <a:pt x="14272" y="585"/>
                  </a:lnTo>
                  <a:lnTo>
                    <a:pt x="14272" y="585"/>
                  </a:lnTo>
                  <a:lnTo>
                    <a:pt x="14053" y="585"/>
                  </a:lnTo>
                  <a:lnTo>
                    <a:pt x="13858" y="560"/>
                  </a:lnTo>
                  <a:lnTo>
                    <a:pt x="13687" y="536"/>
                  </a:lnTo>
                  <a:lnTo>
                    <a:pt x="13517" y="487"/>
                  </a:lnTo>
                  <a:lnTo>
                    <a:pt x="13249" y="366"/>
                  </a:lnTo>
                  <a:lnTo>
                    <a:pt x="13030" y="244"/>
                  </a:lnTo>
                  <a:lnTo>
                    <a:pt x="13030" y="244"/>
                  </a:lnTo>
                  <a:lnTo>
                    <a:pt x="12859" y="146"/>
                  </a:lnTo>
                  <a:lnTo>
                    <a:pt x="12689" y="73"/>
                  </a:lnTo>
                  <a:lnTo>
                    <a:pt x="12494" y="25"/>
                  </a:lnTo>
                  <a:lnTo>
                    <a:pt x="12251" y="0"/>
                  </a:lnTo>
                  <a:lnTo>
                    <a:pt x="12251" y="0"/>
                  </a:lnTo>
                  <a:lnTo>
                    <a:pt x="11983" y="25"/>
                  </a:lnTo>
                  <a:lnTo>
                    <a:pt x="11788" y="73"/>
                  </a:lnTo>
                  <a:lnTo>
                    <a:pt x="11617" y="146"/>
                  </a:lnTo>
                  <a:lnTo>
                    <a:pt x="11471" y="244"/>
                  </a:lnTo>
                  <a:lnTo>
                    <a:pt x="11471" y="244"/>
                  </a:lnTo>
                  <a:lnTo>
                    <a:pt x="11228" y="366"/>
                  </a:lnTo>
                  <a:lnTo>
                    <a:pt x="10960" y="487"/>
                  </a:lnTo>
                  <a:lnTo>
                    <a:pt x="10814" y="536"/>
                  </a:lnTo>
                  <a:lnTo>
                    <a:pt x="10619" y="560"/>
                  </a:lnTo>
                  <a:lnTo>
                    <a:pt x="10424" y="585"/>
                  </a:lnTo>
                  <a:lnTo>
                    <a:pt x="10205" y="585"/>
                  </a:lnTo>
                  <a:lnTo>
                    <a:pt x="10205" y="585"/>
                  </a:lnTo>
                  <a:lnTo>
                    <a:pt x="9961" y="585"/>
                  </a:lnTo>
                  <a:lnTo>
                    <a:pt x="9766" y="560"/>
                  </a:lnTo>
                  <a:lnTo>
                    <a:pt x="9596" y="536"/>
                  </a:lnTo>
                  <a:lnTo>
                    <a:pt x="9425" y="487"/>
                  </a:lnTo>
                  <a:lnTo>
                    <a:pt x="9157" y="366"/>
                  </a:lnTo>
                  <a:lnTo>
                    <a:pt x="8938" y="244"/>
                  </a:lnTo>
                  <a:lnTo>
                    <a:pt x="8938" y="244"/>
                  </a:lnTo>
                  <a:lnTo>
                    <a:pt x="8768" y="146"/>
                  </a:lnTo>
                  <a:lnTo>
                    <a:pt x="8597" y="73"/>
                  </a:lnTo>
                  <a:lnTo>
                    <a:pt x="8402" y="25"/>
                  </a:lnTo>
                  <a:lnTo>
                    <a:pt x="8159" y="0"/>
                  </a:lnTo>
                  <a:lnTo>
                    <a:pt x="8159" y="0"/>
                  </a:lnTo>
                  <a:lnTo>
                    <a:pt x="7915" y="25"/>
                  </a:lnTo>
                  <a:lnTo>
                    <a:pt x="7721" y="73"/>
                  </a:lnTo>
                  <a:lnTo>
                    <a:pt x="7550" y="146"/>
                  </a:lnTo>
                  <a:lnTo>
                    <a:pt x="7380" y="244"/>
                  </a:lnTo>
                  <a:lnTo>
                    <a:pt x="7380" y="244"/>
                  </a:lnTo>
                  <a:lnTo>
                    <a:pt x="7160" y="366"/>
                  </a:lnTo>
                  <a:lnTo>
                    <a:pt x="6892" y="487"/>
                  </a:lnTo>
                  <a:lnTo>
                    <a:pt x="6722" y="536"/>
                  </a:lnTo>
                  <a:lnTo>
                    <a:pt x="6551" y="560"/>
                  </a:lnTo>
                  <a:lnTo>
                    <a:pt x="6332" y="585"/>
                  </a:lnTo>
                  <a:lnTo>
                    <a:pt x="6113" y="585"/>
                  </a:lnTo>
                  <a:lnTo>
                    <a:pt x="6113" y="585"/>
                  </a:lnTo>
                  <a:lnTo>
                    <a:pt x="5894" y="585"/>
                  </a:lnTo>
                  <a:lnTo>
                    <a:pt x="5699" y="560"/>
                  </a:lnTo>
                  <a:lnTo>
                    <a:pt x="5504" y="536"/>
                  </a:lnTo>
                  <a:lnTo>
                    <a:pt x="5358" y="487"/>
                  </a:lnTo>
                  <a:lnTo>
                    <a:pt x="5090" y="366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4676" y="146"/>
                  </a:lnTo>
                  <a:lnTo>
                    <a:pt x="4530" y="73"/>
                  </a:lnTo>
                  <a:lnTo>
                    <a:pt x="4335" y="25"/>
                  </a:lnTo>
                  <a:lnTo>
                    <a:pt x="4067" y="0"/>
                  </a:lnTo>
                  <a:lnTo>
                    <a:pt x="4067" y="0"/>
                  </a:lnTo>
                  <a:lnTo>
                    <a:pt x="3824" y="25"/>
                  </a:lnTo>
                  <a:lnTo>
                    <a:pt x="3629" y="73"/>
                  </a:lnTo>
                  <a:lnTo>
                    <a:pt x="3458" y="146"/>
                  </a:lnTo>
                  <a:lnTo>
                    <a:pt x="3288" y="244"/>
                  </a:lnTo>
                  <a:lnTo>
                    <a:pt x="3288" y="244"/>
                  </a:lnTo>
                  <a:lnTo>
                    <a:pt x="3069" y="366"/>
                  </a:lnTo>
                  <a:lnTo>
                    <a:pt x="2801" y="487"/>
                  </a:lnTo>
                  <a:lnTo>
                    <a:pt x="2630" y="536"/>
                  </a:lnTo>
                  <a:lnTo>
                    <a:pt x="2460" y="560"/>
                  </a:lnTo>
                  <a:lnTo>
                    <a:pt x="2265" y="585"/>
                  </a:lnTo>
                  <a:lnTo>
                    <a:pt x="2046" y="585"/>
                  </a:lnTo>
                  <a:lnTo>
                    <a:pt x="2046" y="585"/>
                  </a:lnTo>
                  <a:lnTo>
                    <a:pt x="1802" y="585"/>
                  </a:lnTo>
                  <a:lnTo>
                    <a:pt x="1607" y="560"/>
                  </a:lnTo>
                  <a:lnTo>
                    <a:pt x="1437" y="536"/>
                  </a:lnTo>
                  <a:lnTo>
                    <a:pt x="1266" y="487"/>
                  </a:lnTo>
                  <a:lnTo>
                    <a:pt x="999" y="366"/>
                  </a:lnTo>
                  <a:lnTo>
                    <a:pt x="779" y="244"/>
                  </a:lnTo>
                  <a:lnTo>
                    <a:pt x="779" y="244"/>
                  </a:lnTo>
                  <a:lnTo>
                    <a:pt x="609" y="146"/>
                  </a:lnTo>
                  <a:lnTo>
                    <a:pt x="438" y="73"/>
                  </a:lnTo>
                  <a:lnTo>
                    <a:pt x="244" y="25"/>
                  </a:ln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6672900" y="4309650"/>
              <a:ext cx="348900" cy="376300"/>
            </a:xfrm>
            <a:custGeom>
              <a:rect b="b" l="l" r="r" t="t"/>
              <a:pathLst>
                <a:path extrusionOk="0" fill="none" h="15052" w="13956">
                  <a:moveTo>
                    <a:pt x="13347" y="6747"/>
                  </a:moveTo>
                  <a:lnTo>
                    <a:pt x="12470" y="6406"/>
                  </a:lnTo>
                  <a:lnTo>
                    <a:pt x="12470" y="3532"/>
                  </a:lnTo>
                  <a:lnTo>
                    <a:pt x="10790" y="3532"/>
                  </a:lnTo>
                  <a:lnTo>
                    <a:pt x="10790" y="2022"/>
                  </a:lnTo>
                  <a:lnTo>
                    <a:pt x="8427" y="2022"/>
                  </a:lnTo>
                  <a:lnTo>
                    <a:pt x="8427" y="1"/>
                  </a:lnTo>
                  <a:lnTo>
                    <a:pt x="6966" y="1"/>
                  </a:lnTo>
                  <a:lnTo>
                    <a:pt x="5505" y="1"/>
                  </a:lnTo>
                  <a:lnTo>
                    <a:pt x="5505" y="2022"/>
                  </a:lnTo>
                  <a:lnTo>
                    <a:pt x="3142" y="2022"/>
                  </a:lnTo>
                  <a:lnTo>
                    <a:pt x="3142" y="3532"/>
                  </a:lnTo>
                  <a:lnTo>
                    <a:pt x="1462" y="3532"/>
                  </a:lnTo>
                  <a:lnTo>
                    <a:pt x="1462" y="6406"/>
                  </a:lnTo>
                  <a:lnTo>
                    <a:pt x="585" y="6747"/>
                  </a:lnTo>
                  <a:lnTo>
                    <a:pt x="585" y="6747"/>
                  </a:lnTo>
                  <a:lnTo>
                    <a:pt x="414" y="6844"/>
                  </a:lnTo>
                  <a:lnTo>
                    <a:pt x="268" y="6966"/>
                  </a:lnTo>
                  <a:lnTo>
                    <a:pt x="147" y="7112"/>
                  </a:lnTo>
                  <a:lnTo>
                    <a:pt x="49" y="7258"/>
                  </a:lnTo>
                  <a:lnTo>
                    <a:pt x="0" y="7404"/>
                  </a:lnTo>
                  <a:lnTo>
                    <a:pt x="0" y="7575"/>
                  </a:lnTo>
                  <a:lnTo>
                    <a:pt x="0" y="7770"/>
                  </a:lnTo>
                  <a:lnTo>
                    <a:pt x="73" y="7965"/>
                  </a:lnTo>
                  <a:lnTo>
                    <a:pt x="1510" y="11277"/>
                  </a:lnTo>
                  <a:lnTo>
                    <a:pt x="1510" y="14833"/>
                  </a:lnTo>
                  <a:lnTo>
                    <a:pt x="1510" y="14833"/>
                  </a:lnTo>
                  <a:lnTo>
                    <a:pt x="1754" y="14711"/>
                  </a:lnTo>
                  <a:lnTo>
                    <a:pt x="2046" y="14589"/>
                  </a:lnTo>
                  <a:lnTo>
                    <a:pt x="2241" y="14540"/>
                  </a:lnTo>
                  <a:lnTo>
                    <a:pt x="2436" y="14516"/>
                  </a:lnTo>
                  <a:lnTo>
                    <a:pt x="2655" y="14492"/>
                  </a:lnTo>
                  <a:lnTo>
                    <a:pt x="2874" y="14467"/>
                  </a:lnTo>
                  <a:lnTo>
                    <a:pt x="2874" y="14467"/>
                  </a:lnTo>
                  <a:lnTo>
                    <a:pt x="3167" y="14492"/>
                  </a:lnTo>
                  <a:lnTo>
                    <a:pt x="3410" y="14516"/>
                  </a:lnTo>
                  <a:lnTo>
                    <a:pt x="3629" y="14565"/>
                  </a:lnTo>
                  <a:lnTo>
                    <a:pt x="3824" y="14638"/>
                  </a:lnTo>
                  <a:lnTo>
                    <a:pt x="4141" y="14760"/>
                  </a:lnTo>
                  <a:lnTo>
                    <a:pt x="4384" y="14906"/>
                  </a:lnTo>
                  <a:lnTo>
                    <a:pt x="4384" y="14906"/>
                  </a:lnTo>
                  <a:lnTo>
                    <a:pt x="4530" y="14979"/>
                  </a:lnTo>
                  <a:lnTo>
                    <a:pt x="4628" y="15028"/>
                  </a:lnTo>
                  <a:lnTo>
                    <a:pt x="4774" y="15052"/>
                  </a:lnTo>
                  <a:lnTo>
                    <a:pt x="4920" y="15052"/>
                  </a:lnTo>
                  <a:lnTo>
                    <a:pt x="4920" y="15052"/>
                  </a:lnTo>
                  <a:lnTo>
                    <a:pt x="5091" y="15052"/>
                  </a:lnTo>
                  <a:lnTo>
                    <a:pt x="5212" y="15028"/>
                  </a:lnTo>
                  <a:lnTo>
                    <a:pt x="5334" y="14979"/>
                  </a:lnTo>
                  <a:lnTo>
                    <a:pt x="5456" y="14906"/>
                  </a:lnTo>
                  <a:lnTo>
                    <a:pt x="5456" y="14906"/>
                  </a:lnTo>
                  <a:lnTo>
                    <a:pt x="5724" y="14760"/>
                  </a:lnTo>
                  <a:lnTo>
                    <a:pt x="6040" y="14638"/>
                  </a:lnTo>
                  <a:lnTo>
                    <a:pt x="6235" y="14565"/>
                  </a:lnTo>
                  <a:lnTo>
                    <a:pt x="6454" y="14516"/>
                  </a:lnTo>
                  <a:lnTo>
                    <a:pt x="6698" y="14492"/>
                  </a:lnTo>
                  <a:lnTo>
                    <a:pt x="6966" y="14467"/>
                  </a:lnTo>
                  <a:lnTo>
                    <a:pt x="6966" y="14467"/>
                  </a:lnTo>
                  <a:lnTo>
                    <a:pt x="7234" y="14492"/>
                  </a:lnTo>
                  <a:lnTo>
                    <a:pt x="7477" y="14516"/>
                  </a:lnTo>
                  <a:lnTo>
                    <a:pt x="7697" y="14565"/>
                  </a:lnTo>
                  <a:lnTo>
                    <a:pt x="7891" y="14638"/>
                  </a:lnTo>
                  <a:lnTo>
                    <a:pt x="8232" y="14760"/>
                  </a:lnTo>
                  <a:lnTo>
                    <a:pt x="8476" y="14906"/>
                  </a:lnTo>
                  <a:lnTo>
                    <a:pt x="8476" y="14906"/>
                  </a:lnTo>
                  <a:lnTo>
                    <a:pt x="8598" y="14979"/>
                  </a:lnTo>
                  <a:lnTo>
                    <a:pt x="8719" y="15028"/>
                  </a:lnTo>
                  <a:lnTo>
                    <a:pt x="8841" y="15052"/>
                  </a:lnTo>
                  <a:lnTo>
                    <a:pt x="9012" y="15052"/>
                  </a:lnTo>
                  <a:lnTo>
                    <a:pt x="9012" y="15052"/>
                  </a:lnTo>
                  <a:lnTo>
                    <a:pt x="9158" y="15052"/>
                  </a:lnTo>
                  <a:lnTo>
                    <a:pt x="9304" y="15028"/>
                  </a:lnTo>
                  <a:lnTo>
                    <a:pt x="9401" y="14979"/>
                  </a:lnTo>
                  <a:lnTo>
                    <a:pt x="9548" y="14906"/>
                  </a:lnTo>
                  <a:lnTo>
                    <a:pt x="9548" y="14906"/>
                  </a:lnTo>
                  <a:lnTo>
                    <a:pt x="9791" y="14760"/>
                  </a:lnTo>
                  <a:lnTo>
                    <a:pt x="10108" y="14638"/>
                  </a:lnTo>
                  <a:lnTo>
                    <a:pt x="10303" y="14565"/>
                  </a:lnTo>
                  <a:lnTo>
                    <a:pt x="10522" y="14516"/>
                  </a:lnTo>
                  <a:lnTo>
                    <a:pt x="10765" y="14492"/>
                  </a:lnTo>
                  <a:lnTo>
                    <a:pt x="11058" y="14467"/>
                  </a:lnTo>
                  <a:lnTo>
                    <a:pt x="11058" y="14467"/>
                  </a:lnTo>
                  <a:lnTo>
                    <a:pt x="11277" y="14492"/>
                  </a:lnTo>
                  <a:lnTo>
                    <a:pt x="11496" y="14516"/>
                  </a:lnTo>
                  <a:lnTo>
                    <a:pt x="11691" y="14540"/>
                  </a:lnTo>
                  <a:lnTo>
                    <a:pt x="11886" y="14589"/>
                  </a:lnTo>
                  <a:lnTo>
                    <a:pt x="12178" y="14711"/>
                  </a:lnTo>
                  <a:lnTo>
                    <a:pt x="12421" y="14833"/>
                  </a:lnTo>
                  <a:lnTo>
                    <a:pt x="12421" y="11277"/>
                  </a:lnTo>
                  <a:lnTo>
                    <a:pt x="13858" y="7965"/>
                  </a:lnTo>
                  <a:lnTo>
                    <a:pt x="13858" y="7965"/>
                  </a:lnTo>
                  <a:lnTo>
                    <a:pt x="13931" y="7770"/>
                  </a:lnTo>
                  <a:lnTo>
                    <a:pt x="13956" y="7575"/>
                  </a:lnTo>
                  <a:lnTo>
                    <a:pt x="13931" y="7404"/>
                  </a:lnTo>
                  <a:lnTo>
                    <a:pt x="13883" y="7258"/>
                  </a:lnTo>
                  <a:lnTo>
                    <a:pt x="13785" y="7112"/>
                  </a:lnTo>
                  <a:lnTo>
                    <a:pt x="13664" y="6966"/>
                  </a:lnTo>
                  <a:lnTo>
                    <a:pt x="13517" y="6844"/>
                  </a:lnTo>
                  <a:lnTo>
                    <a:pt x="13347" y="6747"/>
                  </a:lnTo>
                  <a:lnTo>
                    <a:pt x="13347" y="6747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6805625" y="4452725"/>
              <a:ext cx="15850" cy="28050"/>
            </a:xfrm>
            <a:custGeom>
              <a:rect b="b" l="l" r="r" t="t"/>
              <a:pathLst>
                <a:path extrusionOk="0" fill="none" h="1122" w="634">
                  <a:moveTo>
                    <a:pt x="317" y="1121"/>
                  </a:moveTo>
                  <a:lnTo>
                    <a:pt x="317" y="1121"/>
                  </a:lnTo>
                  <a:lnTo>
                    <a:pt x="244" y="1097"/>
                  </a:lnTo>
                  <a:lnTo>
                    <a:pt x="196" y="1073"/>
                  </a:lnTo>
                  <a:lnTo>
                    <a:pt x="123" y="1024"/>
                  </a:lnTo>
                  <a:lnTo>
                    <a:pt x="74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74" y="147"/>
                  </a:lnTo>
                  <a:lnTo>
                    <a:pt x="123" y="98"/>
                  </a:lnTo>
                  <a:lnTo>
                    <a:pt x="196" y="25"/>
                  </a:lnTo>
                  <a:lnTo>
                    <a:pt x="244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66" y="1"/>
                  </a:lnTo>
                  <a:lnTo>
                    <a:pt x="439" y="25"/>
                  </a:lnTo>
                  <a:lnTo>
                    <a:pt x="488" y="98"/>
                  </a:lnTo>
                  <a:lnTo>
                    <a:pt x="537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37" y="951"/>
                  </a:lnTo>
                  <a:lnTo>
                    <a:pt x="488" y="1024"/>
                  </a:lnTo>
                  <a:lnTo>
                    <a:pt x="439" y="1073"/>
                  </a:lnTo>
                  <a:lnTo>
                    <a:pt x="366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6872600" y="4452725"/>
              <a:ext cx="15875" cy="28050"/>
            </a:xfrm>
            <a:custGeom>
              <a:rect b="b" l="l" r="r" t="t"/>
              <a:pathLst>
                <a:path extrusionOk="0" fill="none" h="1122" w="635">
                  <a:moveTo>
                    <a:pt x="317" y="1121"/>
                  </a:moveTo>
                  <a:lnTo>
                    <a:pt x="317" y="1121"/>
                  </a:lnTo>
                  <a:lnTo>
                    <a:pt x="269" y="1097"/>
                  </a:lnTo>
                  <a:lnTo>
                    <a:pt x="196" y="1073"/>
                  </a:lnTo>
                  <a:lnTo>
                    <a:pt x="147" y="1024"/>
                  </a:lnTo>
                  <a:lnTo>
                    <a:pt x="98" y="951"/>
                  </a:lnTo>
                  <a:lnTo>
                    <a:pt x="25" y="780"/>
                  </a:lnTo>
                  <a:lnTo>
                    <a:pt x="1" y="561"/>
                  </a:lnTo>
                  <a:lnTo>
                    <a:pt x="1" y="561"/>
                  </a:lnTo>
                  <a:lnTo>
                    <a:pt x="25" y="342"/>
                  </a:lnTo>
                  <a:lnTo>
                    <a:pt x="98" y="147"/>
                  </a:lnTo>
                  <a:lnTo>
                    <a:pt x="147" y="98"/>
                  </a:lnTo>
                  <a:lnTo>
                    <a:pt x="196" y="25"/>
                  </a:lnTo>
                  <a:lnTo>
                    <a:pt x="269" y="1"/>
                  </a:lnTo>
                  <a:lnTo>
                    <a:pt x="317" y="1"/>
                  </a:lnTo>
                  <a:lnTo>
                    <a:pt x="317" y="1"/>
                  </a:lnTo>
                  <a:lnTo>
                    <a:pt x="390" y="1"/>
                  </a:lnTo>
                  <a:lnTo>
                    <a:pt x="464" y="25"/>
                  </a:lnTo>
                  <a:lnTo>
                    <a:pt x="512" y="98"/>
                  </a:lnTo>
                  <a:lnTo>
                    <a:pt x="561" y="147"/>
                  </a:lnTo>
                  <a:lnTo>
                    <a:pt x="610" y="342"/>
                  </a:lnTo>
                  <a:lnTo>
                    <a:pt x="634" y="561"/>
                  </a:lnTo>
                  <a:lnTo>
                    <a:pt x="634" y="561"/>
                  </a:lnTo>
                  <a:lnTo>
                    <a:pt x="610" y="780"/>
                  </a:lnTo>
                  <a:lnTo>
                    <a:pt x="561" y="951"/>
                  </a:lnTo>
                  <a:lnTo>
                    <a:pt x="512" y="1024"/>
                  </a:lnTo>
                  <a:lnTo>
                    <a:pt x="464" y="1073"/>
                  </a:lnTo>
                  <a:lnTo>
                    <a:pt x="390" y="1097"/>
                  </a:lnTo>
                  <a:lnTo>
                    <a:pt x="317" y="1121"/>
                  </a:lnTo>
                  <a:lnTo>
                    <a:pt x="317" y="112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6709425" y="4414975"/>
              <a:ext cx="275250" cy="54825"/>
            </a:xfrm>
            <a:custGeom>
              <a:rect b="b" l="l" r="r" t="t"/>
              <a:pathLst>
                <a:path extrusionOk="0" fill="none" h="2193" w="11010">
                  <a:moveTo>
                    <a:pt x="11009" y="2193"/>
                  </a:moveTo>
                  <a:lnTo>
                    <a:pt x="5505" y="1"/>
                  </a:lnTo>
                  <a:lnTo>
                    <a:pt x="1" y="219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6733175" y="4382725"/>
              <a:ext cx="227750" cy="37150"/>
            </a:xfrm>
            <a:custGeom>
              <a:rect b="b" l="l" r="r" t="t"/>
              <a:pathLst>
                <a:path extrusionOk="0" fill="none" h="1486" w="9110">
                  <a:moveTo>
                    <a:pt x="1" y="1486"/>
                  </a:moveTo>
                  <a:lnTo>
                    <a:pt x="1681" y="1486"/>
                  </a:lnTo>
                  <a:lnTo>
                    <a:pt x="1681" y="0"/>
                  </a:lnTo>
                  <a:lnTo>
                    <a:pt x="4555" y="0"/>
                  </a:lnTo>
                  <a:lnTo>
                    <a:pt x="7429" y="0"/>
                  </a:lnTo>
                  <a:lnTo>
                    <a:pt x="7429" y="1486"/>
                  </a:lnTo>
                  <a:lnTo>
                    <a:pt x="9109" y="1486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6847025" y="4414975"/>
              <a:ext cx="25" cy="145550"/>
            </a:xfrm>
            <a:custGeom>
              <a:rect b="b" l="l" r="r" t="t"/>
              <a:pathLst>
                <a:path extrusionOk="0" fill="none" h="5822" w="1">
                  <a:moveTo>
                    <a:pt x="1" y="1"/>
                  </a:moveTo>
                  <a:lnTo>
                    <a:pt x="1" y="5822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979" name="Google Shape;979;p29"/>
          <p:cNvGraphicFramePr/>
          <p:nvPr/>
        </p:nvGraphicFramePr>
        <p:xfrm>
          <a:off x="448250" y="1965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2061725"/>
                <a:gridCol w="1906200"/>
                <a:gridCol w="2126600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Trade as % of GDP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Doing Business Index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US </a:t>
                      </a:r>
                      <a:r>
                        <a:rPr b="1" lang="en">
                          <a:solidFill>
                            <a:srgbClr val="FFFFFF"/>
                          </a:solidFill>
                        </a:rPr>
                        <a:t>Foreign Aid Received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Exports: 21.85%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Imports: 41.51%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50.3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$2,154,550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0" name="Google Shape;980;p29"/>
          <p:cNvSpPr txBox="1"/>
          <p:nvPr/>
        </p:nvSpPr>
        <p:spPr>
          <a:xfrm>
            <a:off x="125050" y="4583425"/>
            <a:ext cx="5059500" cy="5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OEC</a:t>
            </a:r>
            <a:r>
              <a:rPr lang="en">
                <a:solidFill>
                  <a:srgbClr val="FFFFFF"/>
                </a:solidFill>
              </a:rPr>
              <a:t>, </a:t>
            </a:r>
            <a:r>
              <a:rPr lang="en" u="sng">
                <a:solidFill>
                  <a:schemeClr val="hlink"/>
                </a:solidFill>
                <a:hlinkClick r:id="rId4"/>
              </a:rPr>
              <a:t>US Foreign Assistance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30"/>
          <p:cNvSpPr txBox="1"/>
          <p:nvPr>
            <p:ph type="ctrTitle"/>
          </p:nvPr>
        </p:nvSpPr>
        <p:spPr>
          <a:xfrm>
            <a:off x="0" y="678575"/>
            <a:ext cx="5311500" cy="20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COUNTRY PROFILE:</a:t>
            </a:r>
            <a:endParaRPr sz="3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tillium Web"/>
                <a:ea typeface="Titillium Web"/>
                <a:cs typeface="Titillium Web"/>
                <a:sym typeface="Titillium Web"/>
              </a:rPr>
              <a:t>THE GAMBIA</a:t>
            </a:r>
            <a:endParaRPr b="1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986" name="Google Shape;986;p30"/>
          <p:cNvSpPr txBox="1"/>
          <p:nvPr/>
        </p:nvSpPr>
        <p:spPr>
          <a:xfrm>
            <a:off x="85375" y="4161800"/>
            <a:ext cx="3617400" cy="8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Sainabou Jallow</a:t>
            </a:r>
            <a:endParaRPr b="1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ECON 324: International Trade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Hood College, Fall 2020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pic>
        <p:nvPicPr>
          <p:cNvPr id="987" name="Google Shape;98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1500" y="728650"/>
            <a:ext cx="3505200" cy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988" name="Google Shape;988;p30"/>
          <p:cNvSpPr/>
          <p:nvPr/>
        </p:nvSpPr>
        <p:spPr>
          <a:xfrm>
            <a:off x="5367725" y="1782550"/>
            <a:ext cx="320100" cy="2241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9" name="Google Shape;98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2938" y="2607925"/>
            <a:ext cx="2258124" cy="2258124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990" name="Google Shape;990;p30"/>
          <p:cNvCxnSpPr>
            <a:stCxn id="988" idx="2"/>
            <a:endCxn id="989" idx="0"/>
          </p:cNvCxnSpPr>
          <p:nvPr/>
        </p:nvCxnSpPr>
        <p:spPr>
          <a:xfrm flipH="1">
            <a:off x="4571975" y="2006650"/>
            <a:ext cx="955800" cy="6012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16"/>
          <p:cNvSpPr txBox="1"/>
          <p:nvPr>
            <p:ph type="ctrTitle"/>
          </p:nvPr>
        </p:nvSpPr>
        <p:spPr>
          <a:xfrm>
            <a:off x="224225" y="235227"/>
            <a:ext cx="8024700" cy="9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790" name="Google Shape;790;p16"/>
          <p:cNvSpPr txBox="1"/>
          <p:nvPr/>
        </p:nvSpPr>
        <p:spPr>
          <a:xfrm>
            <a:off x="512350" y="1291675"/>
            <a:ext cx="5847900" cy="3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Background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Demographics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Equality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Health Data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Institutions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Macroeconomic Data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tillium Web"/>
              <a:buAutoNum type="arabicPeriod"/>
            </a:pPr>
            <a:r>
              <a:rPr lang="en" sz="22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Trade and Economy</a:t>
            </a:r>
            <a:endParaRPr sz="22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4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17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796" name="Google Shape;796;p17"/>
          <p:cNvSpPr/>
          <p:nvPr/>
        </p:nvSpPr>
        <p:spPr>
          <a:xfrm>
            <a:off x="6898679" y="1890725"/>
            <a:ext cx="1408000" cy="27013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1</a:t>
            </a:r>
          </a:p>
        </p:txBody>
      </p:sp>
      <p:sp>
        <p:nvSpPr>
          <p:cNvPr id="797" name="Google Shape;797;p17"/>
          <p:cNvSpPr txBox="1"/>
          <p:nvPr/>
        </p:nvSpPr>
        <p:spPr>
          <a:xfrm>
            <a:off x="640400" y="1611800"/>
            <a:ext cx="6712200" cy="32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Smallest country on mainland Africa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Surrounded on three sides by Senegal and on one by the Atlantic ocean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Colonized by the British until gaining </a:t>
            </a: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independence</a:t>
            </a: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 in 1964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Led by President Jawarah from 1965 to 1994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Jawarah was overthrown by a military coup in 1994 led by Jammeh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Jammeh president from 1994 to 2016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Increasingly authoritarian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Jammeh loses free and fair election in 2016 to Barrow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Barrow is current president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Potential for democratic backsliding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Titillium Web"/>
              <a:buChar char="●"/>
            </a:pPr>
            <a:r>
              <a:rPr lang="en" sz="160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Country relies on agriculture and tourism and remittances</a:t>
            </a:r>
            <a:endParaRPr sz="160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grpSp>
        <p:nvGrpSpPr>
          <p:cNvPr id="798" name="Google Shape;798;p17"/>
          <p:cNvGrpSpPr/>
          <p:nvPr/>
        </p:nvGrpSpPr>
        <p:grpSpPr>
          <a:xfrm>
            <a:off x="4515650" y="438012"/>
            <a:ext cx="596015" cy="899584"/>
            <a:chOff x="596350" y="929175"/>
            <a:chExt cx="407950" cy="497475"/>
          </a:xfrm>
        </p:grpSpPr>
        <p:sp>
          <p:nvSpPr>
            <p:cNvPr id="799" name="Google Shape;799;p17"/>
            <p:cNvSpPr/>
            <p:nvPr/>
          </p:nvSpPr>
          <p:spPr>
            <a:xfrm>
              <a:off x="596350" y="953550"/>
              <a:ext cx="387250" cy="473100"/>
            </a:xfrm>
            <a:custGeom>
              <a:rect b="b" l="l" r="r" t="t"/>
              <a:pathLst>
                <a:path extrusionOk="0" fill="none" h="18924" w="1549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17"/>
            <p:cNvSpPr/>
            <p:nvPr/>
          </p:nvSpPr>
          <p:spPr>
            <a:xfrm>
              <a:off x="626775" y="9291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17"/>
            <p:cNvSpPr/>
            <p:nvPr/>
          </p:nvSpPr>
          <p:spPr>
            <a:xfrm>
              <a:off x="688900" y="12561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17"/>
            <p:cNvSpPr/>
            <p:nvPr/>
          </p:nvSpPr>
          <p:spPr>
            <a:xfrm>
              <a:off x="688900" y="12013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17"/>
            <p:cNvSpPr/>
            <p:nvPr/>
          </p:nvSpPr>
          <p:spPr>
            <a:xfrm>
              <a:off x="688900" y="1145950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17"/>
            <p:cNvSpPr/>
            <p:nvPr/>
          </p:nvSpPr>
          <p:spPr>
            <a:xfrm>
              <a:off x="688900" y="10905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17"/>
            <p:cNvSpPr/>
            <p:nvPr/>
          </p:nvSpPr>
          <p:spPr>
            <a:xfrm>
              <a:off x="920250" y="929175"/>
              <a:ext cx="84050" cy="84050"/>
            </a:xfrm>
            <a:custGeom>
              <a:rect b="b" l="l" r="r" t="t"/>
              <a:pathLst>
                <a:path extrusionOk="0" fill="none" h="3362" w="3362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8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</a:t>
            </a:r>
            <a:endParaRPr/>
          </a:p>
        </p:txBody>
      </p:sp>
      <p:sp>
        <p:nvSpPr>
          <p:cNvPr id="811" name="Google Shape;811;p18"/>
          <p:cNvSpPr/>
          <p:nvPr/>
        </p:nvSpPr>
        <p:spPr>
          <a:xfrm>
            <a:off x="6898679" y="1890725"/>
            <a:ext cx="1751814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2</a:t>
            </a:r>
          </a:p>
        </p:txBody>
      </p:sp>
      <p:grpSp>
        <p:nvGrpSpPr>
          <p:cNvPr id="812" name="Google Shape;812;p18"/>
          <p:cNvGrpSpPr/>
          <p:nvPr/>
        </p:nvGrpSpPr>
        <p:grpSpPr>
          <a:xfrm>
            <a:off x="5148866" y="668949"/>
            <a:ext cx="965724" cy="879091"/>
            <a:chOff x="3292425" y="3664250"/>
            <a:chExt cx="397025" cy="391525"/>
          </a:xfrm>
        </p:grpSpPr>
        <p:sp>
          <p:nvSpPr>
            <p:cNvPr id="813" name="Google Shape;813;p18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18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18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816" name="Google Shape;816;p18"/>
          <p:cNvGraphicFramePr/>
          <p:nvPr/>
        </p:nvGraphicFramePr>
        <p:xfrm>
          <a:off x="448275" y="18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706100"/>
                <a:gridCol w="1571850"/>
                <a:gridCol w="2355150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Population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(July 2020 est.)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Population Growth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 est.)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Median Age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 est.)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2,173,999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1.87%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21.8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17" name="Google Shape;817;p18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CIA World Factbook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9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</a:t>
            </a:r>
            <a:endParaRPr/>
          </a:p>
        </p:txBody>
      </p:sp>
      <p:sp>
        <p:nvSpPr>
          <p:cNvPr id="823" name="Google Shape;823;p19"/>
          <p:cNvSpPr/>
          <p:nvPr/>
        </p:nvSpPr>
        <p:spPr>
          <a:xfrm>
            <a:off x="6898679" y="1890725"/>
            <a:ext cx="1751814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2</a:t>
            </a:r>
          </a:p>
        </p:txBody>
      </p:sp>
      <p:grpSp>
        <p:nvGrpSpPr>
          <p:cNvPr id="824" name="Google Shape;824;p19"/>
          <p:cNvGrpSpPr/>
          <p:nvPr/>
        </p:nvGrpSpPr>
        <p:grpSpPr>
          <a:xfrm>
            <a:off x="5148866" y="668949"/>
            <a:ext cx="965724" cy="879091"/>
            <a:chOff x="3292425" y="3664250"/>
            <a:chExt cx="397025" cy="391525"/>
          </a:xfrm>
        </p:grpSpPr>
        <p:sp>
          <p:nvSpPr>
            <p:cNvPr id="825" name="Google Shape;825;p19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19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19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828" name="Google Shape;828;p19"/>
          <p:cNvPicPr preferRelativeResize="0"/>
          <p:nvPr/>
        </p:nvPicPr>
        <p:blipFill rotWithShape="1">
          <a:blip r:embed="rId3">
            <a:alphaModFix/>
          </a:blip>
          <a:srcRect b="11971" l="0" r="0" t="0"/>
          <a:stretch/>
        </p:blipFill>
        <p:spPr>
          <a:xfrm>
            <a:off x="871350" y="1548050"/>
            <a:ext cx="3950175" cy="3513425"/>
          </a:xfrm>
          <a:prstGeom prst="rect">
            <a:avLst/>
          </a:prstGeom>
          <a:noFill/>
          <a:ln>
            <a:noFill/>
          </a:ln>
        </p:spPr>
      </p:pic>
      <p:sp>
        <p:nvSpPr>
          <p:cNvPr id="829" name="Google Shape;829;p19"/>
          <p:cNvSpPr txBox="1"/>
          <p:nvPr/>
        </p:nvSpPr>
        <p:spPr>
          <a:xfrm>
            <a:off x="4987625" y="4790775"/>
            <a:ext cx="2871000" cy="2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4"/>
              </a:rPr>
              <a:t>Population Pyramids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p20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DEMOGRAPHICS</a:t>
            </a:r>
            <a:endParaRPr/>
          </a:p>
        </p:txBody>
      </p:sp>
      <p:sp>
        <p:nvSpPr>
          <p:cNvPr id="835" name="Google Shape;835;p20"/>
          <p:cNvSpPr/>
          <p:nvPr/>
        </p:nvSpPr>
        <p:spPr>
          <a:xfrm>
            <a:off x="6898679" y="1890725"/>
            <a:ext cx="1751814" cy="27504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2</a:t>
            </a:r>
          </a:p>
        </p:txBody>
      </p:sp>
      <p:grpSp>
        <p:nvGrpSpPr>
          <p:cNvPr id="836" name="Google Shape;836;p20"/>
          <p:cNvGrpSpPr/>
          <p:nvPr/>
        </p:nvGrpSpPr>
        <p:grpSpPr>
          <a:xfrm>
            <a:off x="5148866" y="668949"/>
            <a:ext cx="965724" cy="879091"/>
            <a:chOff x="3292425" y="3664250"/>
            <a:chExt cx="397025" cy="391525"/>
          </a:xfrm>
        </p:grpSpPr>
        <p:sp>
          <p:nvSpPr>
            <p:cNvPr id="837" name="Google Shape;837;p20"/>
            <p:cNvSpPr/>
            <p:nvPr/>
          </p:nvSpPr>
          <p:spPr>
            <a:xfrm>
              <a:off x="3292425" y="3680675"/>
              <a:ext cx="375100" cy="375100"/>
            </a:xfrm>
            <a:custGeom>
              <a:rect b="b" l="l" r="r" t="t"/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8" name="Google Shape;838;p20"/>
            <p:cNvSpPr/>
            <p:nvPr/>
          </p:nvSpPr>
          <p:spPr>
            <a:xfrm>
              <a:off x="3504325" y="3664250"/>
              <a:ext cx="131525" cy="153450"/>
            </a:xfrm>
            <a:custGeom>
              <a:rect b="b" l="l" r="r" t="t"/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9" name="Google Shape;839;p20"/>
            <p:cNvSpPr/>
            <p:nvPr/>
          </p:nvSpPr>
          <p:spPr>
            <a:xfrm>
              <a:off x="3501875" y="3749500"/>
              <a:ext cx="187575" cy="96825"/>
            </a:xfrm>
            <a:custGeom>
              <a:rect b="b" l="l" r="r" t="t"/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840" name="Google Shape;84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43776"/>
            <a:ext cx="6638499" cy="4104826"/>
          </a:xfrm>
          <a:prstGeom prst="rect">
            <a:avLst/>
          </a:prstGeom>
          <a:noFill/>
          <a:ln>
            <a:noFill/>
          </a:ln>
        </p:spPr>
      </p:pic>
      <p:sp>
        <p:nvSpPr>
          <p:cNvPr id="841" name="Google Shape;841;p20"/>
          <p:cNvSpPr txBox="1"/>
          <p:nvPr/>
        </p:nvSpPr>
        <p:spPr>
          <a:xfrm>
            <a:off x="3010425" y="1548050"/>
            <a:ext cx="47250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ETHNICITY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842" name="Google Shape;842;p20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4"/>
              </a:rPr>
              <a:t>CIA World Factbook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p21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EQUALITY</a:t>
            </a:r>
            <a:endParaRPr/>
          </a:p>
        </p:txBody>
      </p:sp>
      <p:sp>
        <p:nvSpPr>
          <p:cNvPr id="848" name="Google Shape;848;p21"/>
          <p:cNvSpPr/>
          <p:nvPr/>
        </p:nvSpPr>
        <p:spPr>
          <a:xfrm>
            <a:off x="6898679" y="1890725"/>
            <a:ext cx="1800930" cy="279960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3</a:t>
            </a:r>
          </a:p>
        </p:txBody>
      </p:sp>
      <p:grpSp>
        <p:nvGrpSpPr>
          <p:cNvPr id="849" name="Google Shape;849;p21"/>
          <p:cNvGrpSpPr/>
          <p:nvPr/>
        </p:nvGrpSpPr>
        <p:grpSpPr>
          <a:xfrm>
            <a:off x="3849786" y="807636"/>
            <a:ext cx="376061" cy="720045"/>
            <a:chOff x="3384375" y="2267500"/>
            <a:chExt cx="203375" cy="507825"/>
          </a:xfrm>
        </p:grpSpPr>
        <p:sp>
          <p:nvSpPr>
            <p:cNvPr id="850" name="Google Shape;850;p21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1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2" name="Google Shape;852;p21"/>
          <p:cNvGrpSpPr/>
          <p:nvPr/>
        </p:nvGrpSpPr>
        <p:grpSpPr>
          <a:xfrm>
            <a:off x="3372586" y="668952"/>
            <a:ext cx="376061" cy="858732"/>
            <a:chOff x="3384375" y="2267500"/>
            <a:chExt cx="203375" cy="507825"/>
          </a:xfrm>
        </p:grpSpPr>
        <p:sp>
          <p:nvSpPr>
            <p:cNvPr id="853" name="Google Shape;853;p21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21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55" name="Google Shape;855;p21"/>
          <p:cNvGrpSpPr/>
          <p:nvPr/>
        </p:nvGrpSpPr>
        <p:grpSpPr>
          <a:xfrm>
            <a:off x="4326980" y="454593"/>
            <a:ext cx="455479" cy="1073085"/>
            <a:chOff x="3384375" y="2267500"/>
            <a:chExt cx="203375" cy="507825"/>
          </a:xfrm>
        </p:grpSpPr>
        <p:sp>
          <p:nvSpPr>
            <p:cNvPr id="856" name="Google Shape;856;p21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1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858" name="Google Shape;858;p21"/>
          <p:cNvGraphicFramePr/>
          <p:nvPr/>
        </p:nvGraphicFramePr>
        <p:xfrm>
          <a:off x="588575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800275"/>
                <a:gridCol w="1658600"/>
                <a:gridCol w="2485200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% Population Below International Poverty Line ($1.90/day)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(2015)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% Population Living in Urban Areas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Literacy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(2015)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10.1%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62.6%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50.8%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solidFill>
                            <a:srgbClr val="FFFFFF"/>
                          </a:solidFill>
                        </a:rPr>
                        <a:t>*61.8% male</a:t>
                      </a:r>
                      <a:br>
                        <a:rPr i="1" lang="en">
                          <a:solidFill>
                            <a:srgbClr val="FFFFFF"/>
                          </a:solidFill>
                        </a:rPr>
                      </a:br>
                      <a:r>
                        <a:rPr i="1" lang="en">
                          <a:solidFill>
                            <a:srgbClr val="FFFFFF"/>
                          </a:solidFill>
                        </a:rPr>
                        <a:t>*46.1% female</a:t>
                      </a:r>
                      <a:endParaRPr i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59" name="Google Shape;859;p21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CIA World Factbook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22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EQUALITY</a:t>
            </a:r>
            <a:endParaRPr/>
          </a:p>
        </p:txBody>
      </p:sp>
      <p:sp>
        <p:nvSpPr>
          <p:cNvPr id="865" name="Google Shape;865;p22"/>
          <p:cNvSpPr/>
          <p:nvPr/>
        </p:nvSpPr>
        <p:spPr>
          <a:xfrm>
            <a:off x="6898679" y="1890725"/>
            <a:ext cx="1800930" cy="279960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3</a:t>
            </a:r>
          </a:p>
        </p:txBody>
      </p:sp>
      <p:grpSp>
        <p:nvGrpSpPr>
          <p:cNvPr id="866" name="Google Shape;866;p22"/>
          <p:cNvGrpSpPr/>
          <p:nvPr/>
        </p:nvGrpSpPr>
        <p:grpSpPr>
          <a:xfrm>
            <a:off x="3849786" y="807636"/>
            <a:ext cx="376061" cy="720045"/>
            <a:chOff x="3384375" y="2267500"/>
            <a:chExt cx="203375" cy="507825"/>
          </a:xfrm>
        </p:grpSpPr>
        <p:sp>
          <p:nvSpPr>
            <p:cNvPr id="867" name="Google Shape;867;p22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2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9" name="Google Shape;869;p22"/>
          <p:cNvGrpSpPr/>
          <p:nvPr/>
        </p:nvGrpSpPr>
        <p:grpSpPr>
          <a:xfrm>
            <a:off x="3372586" y="668952"/>
            <a:ext cx="376061" cy="858732"/>
            <a:chOff x="3384375" y="2267500"/>
            <a:chExt cx="203375" cy="507825"/>
          </a:xfrm>
        </p:grpSpPr>
        <p:sp>
          <p:nvSpPr>
            <p:cNvPr id="870" name="Google Shape;870;p22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22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2" name="Google Shape;872;p22"/>
          <p:cNvGrpSpPr/>
          <p:nvPr/>
        </p:nvGrpSpPr>
        <p:grpSpPr>
          <a:xfrm>
            <a:off x="4326980" y="454593"/>
            <a:ext cx="455479" cy="1073085"/>
            <a:chOff x="3384375" y="2267500"/>
            <a:chExt cx="203375" cy="507825"/>
          </a:xfrm>
        </p:grpSpPr>
        <p:sp>
          <p:nvSpPr>
            <p:cNvPr id="873" name="Google Shape;873;p22"/>
            <p:cNvSpPr/>
            <p:nvPr/>
          </p:nvSpPr>
          <p:spPr>
            <a:xfrm>
              <a:off x="3384375" y="2373425"/>
              <a:ext cx="203375" cy="401900"/>
            </a:xfrm>
            <a:custGeom>
              <a:rect b="b" l="l" r="r" t="t"/>
              <a:pathLst>
                <a:path extrusionOk="0" fill="none" h="16076" w="8135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22"/>
            <p:cNvSpPr/>
            <p:nvPr/>
          </p:nvSpPr>
          <p:spPr>
            <a:xfrm>
              <a:off x="3443425" y="2267500"/>
              <a:ext cx="85275" cy="93775"/>
            </a:xfrm>
            <a:custGeom>
              <a:rect b="b" l="l" r="r" t="t"/>
              <a:pathLst>
                <a:path extrusionOk="0" fill="none" h="3751" w="3411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875" name="Google Shape;875;p22"/>
          <p:cNvGraphicFramePr/>
          <p:nvPr/>
        </p:nvGraphicFramePr>
        <p:xfrm>
          <a:off x="588575" y="189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800275"/>
                <a:gridCol w="1658600"/>
                <a:gridCol w="2485200"/>
              </a:tblGrid>
              <a:tr h="923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Human Development Index Value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(2018)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Gini Coefficient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(2015)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Happiness Index Score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(2020)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0.466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Low human dev.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174th/189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35.9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4.751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or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113/153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76" name="Google Shape;876;p22"/>
          <p:cNvSpPr txBox="1"/>
          <p:nvPr/>
        </p:nvSpPr>
        <p:spPr>
          <a:xfrm>
            <a:off x="221500" y="4733325"/>
            <a:ext cx="8805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Sources: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Human Development Index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4"/>
              </a:rPr>
              <a:t> Gini Coefficient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5"/>
              </a:rPr>
              <a:t>Happiness Index Score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0" name="Shape 8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Google Shape;881;p23"/>
          <p:cNvSpPr txBox="1"/>
          <p:nvPr>
            <p:ph type="ctrTitle"/>
          </p:nvPr>
        </p:nvSpPr>
        <p:spPr>
          <a:xfrm>
            <a:off x="448270" y="668942"/>
            <a:ext cx="7772400" cy="11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DATA</a:t>
            </a:r>
            <a:endParaRPr/>
          </a:p>
        </p:txBody>
      </p:sp>
      <p:sp>
        <p:nvSpPr>
          <p:cNvPr id="882" name="Google Shape;882;p23"/>
          <p:cNvSpPr/>
          <p:nvPr/>
        </p:nvSpPr>
        <p:spPr>
          <a:xfrm>
            <a:off x="6898679" y="1890725"/>
            <a:ext cx="1968744" cy="27013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6E86B6"/>
                </a:solidFill>
                <a:latin typeface="Titillium Web"/>
              </a:rPr>
              <a:t>4</a:t>
            </a:r>
          </a:p>
        </p:txBody>
      </p:sp>
      <p:grpSp>
        <p:nvGrpSpPr>
          <p:cNvPr id="883" name="Google Shape;883;p23"/>
          <p:cNvGrpSpPr/>
          <p:nvPr/>
        </p:nvGrpSpPr>
        <p:grpSpPr>
          <a:xfrm>
            <a:off x="4439420" y="668892"/>
            <a:ext cx="768395" cy="782816"/>
            <a:chOff x="616425" y="2329600"/>
            <a:chExt cx="361700" cy="388475"/>
          </a:xfrm>
        </p:grpSpPr>
        <p:sp>
          <p:nvSpPr>
            <p:cNvPr id="884" name="Google Shape;884;p23"/>
            <p:cNvSpPr/>
            <p:nvPr/>
          </p:nvSpPr>
          <p:spPr>
            <a:xfrm>
              <a:off x="616425" y="2329600"/>
              <a:ext cx="361700" cy="388475"/>
            </a:xfrm>
            <a:custGeom>
              <a:rect b="b" l="l" r="r" t="t"/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23"/>
            <p:cNvSpPr/>
            <p:nvPr/>
          </p:nvSpPr>
          <p:spPr>
            <a:xfrm>
              <a:off x="704725" y="2545750"/>
              <a:ext cx="185125" cy="25"/>
            </a:xfrm>
            <a:custGeom>
              <a:rect b="b" l="l" r="r" t="t"/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23"/>
            <p:cNvSpPr/>
            <p:nvPr/>
          </p:nvSpPr>
          <p:spPr>
            <a:xfrm>
              <a:off x="811875" y="2626125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7" name="Google Shape;887;p23"/>
            <p:cNvSpPr/>
            <p:nvPr/>
          </p:nvSpPr>
          <p:spPr>
            <a:xfrm>
              <a:off x="751000" y="2568275"/>
              <a:ext cx="54200" cy="53600"/>
            </a:xfrm>
            <a:custGeom>
              <a:rect b="b" l="l" r="r" t="t"/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8" name="Google Shape;888;p23"/>
            <p:cNvSpPr/>
            <p:nvPr/>
          </p:nvSpPr>
          <p:spPr>
            <a:xfrm>
              <a:off x="769875" y="2662650"/>
              <a:ext cx="23775" cy="23775"/>
            </a:xfrm>
            <a:custGeom>
              <a:rect b="b" l="l" r="r" t="t"/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23"/>
            <p:cNvSpPr/>
            <p:nvPr/>
          </p:nvSpPr>
          <p:spPr>
            <a:xfrm>
              <a:off x="799700" y="2503125"/>
              <a:ext cx="24375" cy="23775"/>
            </a:xfrm>
            <a:custGeom>
              <a:rect b="b" l="l" r="r" t="t"/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23"/>
            <p:cNvSpPr/>
            <p:nvPr/>
          </p:nvSpPr>
          <p:spPr>
            <a:xfrm>
              <a:off x="766825" y="2388050"/>
              <a:ext cx="60925" cy="25"/>
            </a:xfrm>
            <a:custGeom>
              <a:rect b="b" l="l" r="r" t="t"/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23"/>
            <p:cNvSpPr/>
            <p:nvPr/>
          </p:nvSpPr>
          <p:spPr>
            <a:xfrm>
              <a:off x="769875" y="2456250"/>
              <a:ext cx="31075" cy="31075"/>
            </a:xfrm>
            <a:custGeom>
              <a:rect b="b" l="l" r="r" t="t"/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1217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892" name="Google Shape;892;p23"/>
          <p:cNvGraphicFramePr/>
          <p:nvPr/>
        </p:nvGraphicFramePr>
        <p:xfrm>
          <a:off x="521625" y="18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{F4C75E5C-07B4-47FB-B41F-6F071C14E1BD}</a:tableStyleId>
              </a:tblPr>
              <a:tblGrid>
                <a:gridCol w="1477600"/>
                <a:gridCol w="1387375"/>
                <a:gridCol w="3512050"/>
              </a:tblGrid>
              <a:tr h="8614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Life Expectancy at Birth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Infant Mortality Rate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</a:rPr>
                        <a:t>Leading Causes of Death</a:t>
                      </a:r>
                      <a:endParaRPr b="1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90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65.8 years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54.9/1,000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Acute 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Respiratory Infection (13.7%)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Malaria (12.9%)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Pulmonary Tuberculosis (10.2%)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93" name="Google Shape;893;p23"/>
          <p:cNvSpPr txBox="1"/>
          <p:nvPr/>
        </p:nvSpPr>
        <p:spPr>
          <a:xfrm>
            <a:off x="221500" y="4733325"/>
            <a:ext cx="329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Source: </a:t>
            </a:r>
            <a:r>
              <a:rPr lang="en" u="sng">
                <a:solidFill>
                  <a:schemeClr val="hlink"/>
                </a:solidFill>
                <a:latin typeface="Titillium Web"/>
                <a:ea typeface="Titillium Web"/>
                <a:cs typeface="Titillium Web"/>
                <a:sym typeface="Titillium Web"/>
                <a:hlinkClick r:id="rId3"/>
              </a:rPr>
              <a:t>CIA World Factbook</a:t>
            </a:r>
            <a:r>
              <a:rPr lang="en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, </a:t>
            </a:r>
            <a:endParaRPr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aliard template">
  <a:themeElements>
    <a:clrScheme name="Custom 347">
      <a:dk1>
        <a:srgbClr val="34373D"/>
      </a:dk1>
      <a:lt1>
        <a:srgbClr val="FFFFFF"/>
      </a:lt1>
      <a:dk2>
        <a:srgbClr val="CDD2DB"/>
      </a:dk2>
      <a:lt2>
        <a:srgbClr val="6A7486"/>
      </a:lt2>
      <a:accent1>
        <a:srgbClr val="465573"/>
      </a:accent1>
      <a:accent2>
        <a:srgbClr val="6E86B6"/>
      </a:accent2>
      <a:accent3>
        <a:srgbClr val="ACBFE6"/>
      </a:accent3>
      <a:accent4>
        <a:srgbClr val="91C05E"/>
      </a:accent4>
      <a:accent5>
        <a:srgbClr val="ACCC88"/>
      </a:accent5>
      <a:accent6>
        <a:srgbClr val="E2F8CB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